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957" r:id="rId3"/>
    <p:sldMasterId id="2147483975" r:id="rId4"/>
  </p:sldMasterIdLst>
  <p:sldIdLst>
    <p:sldId id="277" r:id="rId5"/>
    <p:sldId id="278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2" autoAdjust="0"/>
    <p:restoredTop sz="94660"/>
  </p:normalViewPr>
  <p:slideViewPr>
    <p:cSldViewPr snapToGrid="0">
      <p:cViewPr>
        <p:scale>
          <a:sx n="66" d="100"/>
          <a:sy n="66" d="100"/>
        </p:scale>
        <p:origin x="93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fireworks2_h26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1435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51435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76200"/>
            <a:ext cx="12192000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-1" y="1524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5-Point Star 39"/>
          <p:cNvSpPr/>
          <p:nvPr/>
        </p:nvSpPr>
        <p:spPr>
          <a:xfrm>
            <a:off x="471713" y="6117772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1" name="5-Point Star 40"/>
          <p:cNvSpPr/>
          <p:nvPr/>
        </p:nvSpPr>
        <p:spPr>
          <a:xfrm>
            <a:off x="2198913" y="6117772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2" name="5-Point Star 41"/>
          <p:cNvSpPr/>
          <p:nvPr/>
        </p:nvSpPr>
        <p:spPr>
          <a:xfrm>
            <a:off x="3926113" y="6117772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3" name="5-Point Star 42"/>
          <p:cNvSpPr/>
          <p:nvPr/>
        </p:nvSpPr>
        <p:spPr>
          <a:xfrm>
            <a:off x="5653313" y="6117772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4" name="5-Point Star 43"/>
          <p:cNvSpPr/>
          <p:nvPr/>
        </p:nvSpPr>
        <p:spPr>
          <a:xfrm>
            <a:off x="7380513" y="6117772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5" name="5-Point Star 44"/>
          <p:cNvSpPr/>
          <p:nvPr/>
        </p:nvSpPr>
        <p:spPr>
          <a:xfrm>
            <a:off x="9107713" y="6117772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1" y="5270640"/>
            <a:ext cx="1456399" cy="1686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89639"/>
            <a:ext cx="10363200" cy="93345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38800"/>
            <a:ext cx="8534400" cy="4572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7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354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6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14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" dur="70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26" presetClass="emph" presetSubtype="0" repeatCount="indefinite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900" tmFilter="0, 0; .2, .5; .8, .5; 1, 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450" autoRev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6" presetClass="emph" presetSubtype="0" repeatCount="indefinite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13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" dur="6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26" presetClass="emph" presetSubtype="0" repeatCount="indefinite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0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6" presetClass="emph" presetSubtype="0" repeatCount="indefinite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200" tmFilter="0, 0; .2, .5; .8, .5; 1, 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1" dur="600" autoRev="1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6" presetClass="emph" presetSubtype="0" repeatCount="indefinite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8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4" dur="40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8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3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3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4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35" repeatCount="indefinite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36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7" fill="hold">
                          <p:stCondLst>
                            <p:cond delay="0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0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2" grpId="0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29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18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354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6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14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" dur="70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26" presetClass="emph" presetSubtype="0" repeatCount="indefinite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900" tmFilter="0, 0; .2, .5; .8, .5; 1, 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450" autoRev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6" presetClass="emph" presetSubtype="0" repeatCount="indefinite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13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" dur="6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26" presetClass="emph" presetSubtype="0" repeatCount="indefinite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0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6" presetClass="emph" presetSubtype="0" repeatCount="indefinite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200" tmFilter="0, 0; .2, .5; .8, .5; 1, 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1" dur="600" autoRev="1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6" presetClass="emph" presetSubtype="0" repeatCount="indefinite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8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4" dur="40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8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35" repeatCount="indefinite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36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7" fill="hold">
                          <p:stCondLst>
                            <p:cond delay="0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0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2" grpId="0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29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18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7110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4403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440362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0109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064001" y="3609975"/>
            <a:ext cx="6797524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064001" y="2007975"/>
            <a:ext cx="6797524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064001" y="2808975"/>
            <a:ext cx="6797524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64001" y="4410975"/>
            <a:ext cx="6797524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64001" y="1447800"/>
            <a:ext cx="6797524" cy="457200"/>
          </a:xfrm>
        </p:spPr>
        <p:txBody>
          <a:bodyPr>
            <a:normAutofit/>
          </a:bodyPr>
          <a:lstStyle>
            <a:lvl1pPr algn="l">
              <a:buFontTx/>
              <a:buNone/>
              <a:defRPr sz="2400" b="1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29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43000"/>
            <a:ext cx="5689599" cy="45720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1" y="1143000"/>
            <a:ext cx="5200071" cy="45720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27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470400" y="1143000"/>
            <a:ext cx="7063619" cy="1357086"/>
          </a:xfrm>
        </p:spPr>
        <p:txBody>
          <a:bodyPr lIns="274320" tIns="0" rIns="182880" anchor="ctr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470400" y="2757714"/>
            <a:ext cx="7063619" cy="1357086"/>
          </a:xfrm>
        </p:spPr>
        <p:txBody>
          <a:bodyPr lIns="274320" tIns="0" rIns="182880" anchor="ctr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470400" y="4343400"/>
            <a:ext cx="7063619" cy="1295400"/>
          </a:xfrm>
        </p:spPr>
        <p:txBody>
          <a:bodyPr lIns="274320" tIns="0" rIns="182880" anchor="ctr">
            <a:normAutofit/>
          </a:bodyPr>
          <a:lstStyle>
            <a:lvl1pPr>
              <a:lnSpc>
                <a:spcPts val="2000"/>
              </a:lnSpc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Tx/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09600" y="1143002"/>
            <a:ext cx="3251200" cy="1371599"/>
          </a:xfrm>
        </p:spPr>
        <p:txBody>
          <a:bodyPr>
            <a:noAutofit/>
          </a:bodyPr>
          <a:lstStyle>
            <a:lvl1pPr algn="r"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609600" y="2743201"/>
            <a:ext cx="3251200" cy="1371599"/>
          </a:xfrm>
        </p:spPr>
        <p:txBody>
          <a:bodyPr>
            <a:normAutofit/>
          </a:bodyPr>
          <a:lstStyle>
            <a:lvl1pPr algn="r"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7"/>
          </p:nvPr>
        </p:nvSpPr>
        <p:spPr>
          <a:xfrm>
            <a:off x="609600" y="4343401"/>
            <a:ext cx="3251200" cy="1295400"/>
          </a:xfrm>
        </p:spPr>
        <p:txBody>
          <a:bodyPr>
            <a:normAutofit/>
          </a:bodyPr>
          <a:lstStyle>
            <a:lvl1pPr algn="r"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59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400801" y="3505200"/>
            <a:ext cx="5193323" cy="2209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buFontTx/>
              <a:buNone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6367504" y="1147763"/>
            <a:ext cx="5214896" cy="21964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5"/>
          </p:nvPr>
        </p:nvSpPr>
        <p:spPr>
          <a:xfrm>
            <a:off x="609600" y="3581400"/>
            <a:ext cx="5263661" cy="21336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buFontTx/>
              <a:buNone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6"/>
          </p:nvPr>
        </p:nvSpPr>
        <p:spPr>
          <a:xfrm>
            <a:off x="609600" y="1143001"/>
            <a:ext cx="5261787" cy="23526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15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68800" y="1371600"/>
            <a:ext cx="4064000" cy="3505200"/>
          </a:xfrm>
        </p:spPr>
        <p:txBody>
          <a:bodyPr/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24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400"/>
            <a:ext cx="12192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1435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5294085"/>
            <a:ext cx="12192000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76200"/>
            <a:ext cx="12192000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-1" y="1524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48150"/>
            <a:ext cx="10363200" cy="93345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51584"/>
            <a:ext cx="8534400" cy="4572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0" name="5-Point Star 39"/>
          <p:cNvSpPr/>
          <p:nvPr/>
        </p:nvSpPr>
        <p:spPr>
          <a:xfrm>
            <a:off x="4717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1" name="5-Point Star 40"/>
          <p:cNvSpPr/>
          <p:nvPr/>
        </p:nvSpPr>
        <p:spPr>
          <a:xfrm>
            <a:off x="21989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2" name="5-Point Star 41"/>
          <p:cNvSpPr/>
          <p:nvPr/>
        </p:nvSpPr>
        <p:spPr>
          <a:xfrm>
            <a:off x="39261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3" name="5-Point Star 42"/>
          <p:cNvSpPr/>
          <p:nvPr/>
        </p:nvSpPr>
        <p:spPr>
          <a:xfrm>
            <a:off x="56533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4" name="5-Point Star 43"/>
          <p:cNvSpPr/>
          <p:nvPr/>
        </p:nvSpPr>
        <p:spPr>
          <a:xfrm>
            <a:off x="73805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5" name="5-Point Star 44"/>
          <p:cNvSpPr/>
          <p:nvPr/>
        </p:nvSpPr>
        <p:spPr>
          <a:xfrm>
            <a:off x="91077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6" name="5-Point Star 45"/>
          <p:cNvSpPr/>
          <p:nvPr/>
        </p:nvSpPr>
        <p:spPr>
          <a:xfrm>
            <a:off x="108349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171" y="1524001"/>
            <a:ext cx="4811485" cy="55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2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2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86201"/>
            <a:ext cx="103632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860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5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73249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384800" cy="4572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1"/>
            <a:ext cx="5384800" cy="4572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17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833" y="10668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52601"/>
            <a:ext cx="5386917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0668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52601"/>
            <a:ext cx="5389033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12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7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50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4419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279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6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4492625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36800" y="304800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6800" y="5059363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957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539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4403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440362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37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2010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064001" y="3609975"/>
            <a:ext cx="6797524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064001" y="2007975"/>
            <a:ext cx="6797524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064001" y="2808975"/>
            <a:ext cx="6797524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64001" y="4410975"/>
            <a:ext cx="6797524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64001" y="1447800"/>
            <a:ext cx="6797524" cy="457200"/>
          </a:xfrm>
        </p:spPr>
        <p:txBody>
          <a:bodyPr>
            <a:normAutofit/>
          </a:bodyPr>
          <a:lstStyle>
            <a:lvl1pPr algn="l">
              <a:buFontTx/>
              <a:buNone/>
              <a:defRPr sz="2400" b="1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729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43000"/>
            <a:ext cx="5689599" cy="45720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1" y="1143000"/>
            <a:ext cx="5200071" cy="45720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Copyright 2010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86201"/>
            <a:ext cx="103632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860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85892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2010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470400" y="1143000"/>
            <a:ext cx="7063619" cy="1357086"/>
          </a:xfrm>
        </p:spPr>
        <p:txBody>
          <a:bodyPr lIns="274320" tIns="0" rIns="182880" anchor="ctr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470400" y="2757714"/>
            <a:ext cx="7063619" cy="1357086"/>
          </a:xfrm>
        </p:spPr>
        <p:txBody>
          <a:bodyPr lIns="274320" tIns="0" rIns="182880" anchor="ctr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470400" y="4343400"/>
            <a:ext cx="7063619" cy="1295400"/>
          </a:xfrm>
        </p:spPr>
        <p:txBody>
          <a:bodyPr lIns="274320" tIns="0" rIns="182880" anchor="ctr">
            <a:normAutofit/>
          </a:bodyPr>
          <a:lstStyle>
            <a:lvl1pPr>
              <a:lnSpc>
                <a:spcPts val="2000"/>
              </a:lnSpc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Tx/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09600" y="1143002"/>
            <a:ext cx="3251200" cy="1371599"/>
          </a:xfrm>
        </p:spPr>
        <p:txBody>
          <a:bodyPr>
            <a:noAutofit/>
          </a:bodyPr>
          <a:lstStyle>
            <a:lvl1pPr algn="r"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609600" y="2743201"/>
            <a:ext cx="3251200" cy="1371599"/>
          </a:xfrm>
        </p:spPr>
        <p:txBody>
          <a:bodyPr>
            <a:normAutofit/>
          </a:bodyPr>
          <a:lstStyle>
            <a:lvl1pPr algn="r"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7"/>
          </p:nvPr>
        </p:nvSpPr>
        <p:spPr>
          <a:xfrm>
            <a:off x="609600" y="4343401"/>
            <a:ext cx="3251200" cy="1295400"/>
          </a:xfrm>
        </p:spPr>
        <p:txBody>
          <a:bodyPr>
            <a:normAutofit/>
          </a:bodyPr>
          <a:lstStyle>
            <a:lvl1pPr algn="r"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746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2010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400801" y="3505200"/>
            <a:ext cx="5193323" cy="2209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buFontTx/>
              <a:buNone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6367504" y="1147763"/>
            <a:ext cx="5214896" cy="21964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5"/>
          </p:nvPr>
        </p:nvSpPr>
        <p:spPr>
          <a:xfrm>
            <a:off x="609600" y="3581400"/>
            <a:ext cx="5263661" cy="21336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buFontTx/>
              <a:buNone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6"/>
          </p:nvPr>
        </p:nvSpPr>
        <p:spPr>
          <a:xfrm>
            <a:off x="609600" y="1143001"/>
            <a:ext cx="5261787" cy="23526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83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68800" y="1371600"/>
            <a:ext cx="4064000" cy="3505200"/>
          </a:xfrm>
        </p:spPr>
        <p:txBody>
          <a:bodyPr/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Copyright 2010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495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nimated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676401"/>
            <a:ext cx="10363200" cy="1470025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30480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30807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nim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ottom imag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78" b="-87978"/>
          <a:stretch/>
        </p:blipFill>
        <p:spPr>
          <a:xfrm>
            <a:off x="0" y="6035040"/>
            <a:ext cx="12192000" cy="6858000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14" name="Top Imag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311" b="89311"/>
          <a:stretch/>
        </p:blipFill>
        <p:spPr>
          <a:xfrm>
            <a:off x="0" y="-6126480"/>
            <a:ext cx="12192000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0" y="-1371600"/>
            <a:ext cx="12090400" cy="906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838200"/>
            <a:ext cx="7315200" cy="6858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524001"/>
            <a:ext cx="7315200" cy="46021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5138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tic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838200"/>
            <a:ext cx="7315200" cy="6858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524001"/>
            <a:ext cx="7315200" cy="46021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0" y="-1371600"/>
            <a:ext cx="12090400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265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1" y="3252787"/>
            <a:ext cx="695748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1" y="1752601"/>
            <a:ext cx="6957484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" y="533400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6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0" y="0"/>
            <a:ext cx="7315200" cy="685800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12838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12838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98863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0"/>
            <a:ext cx="7315200" cy="685800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4775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87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04775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87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147189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0" y="0"/>
            <a:ext cx="7315200" cy="685800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625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384800" cy="4572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1"/>
            <a:ext cx="5384800" cy="4572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356937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877506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838201"/>
            <a:ext cx="6815667" cy="5287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923397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914401"/>
            <a:ext cx="7315200" cy="3736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28997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0" y="19050"/>
            <a:ext cx="7315200" cy="685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914401"/>
            <a:ext cx="11277600" cy="4876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073429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838201"/>
            <a:ext cx="27432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838201"/>
            <a:ext cx="8026400" cy="49530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998414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251200" y="3237600"/>
            <a:ext cx="84328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70400" y="0"/>
            <a:ext cx="7315200" cy="685800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251200" y="1635600"/>
            <a:ext cx="84328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251200" y="2436600"/>
            <a:ext cx="84328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251200" y="4038600"/>
            <a:ext cx="84328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727200" y="762000"/>
            <a:ext cx="10160000" cy="457200"/>
          </a:xfrm>
        </p:spPr>
        <p:txBody>
          <a:bodyPr>
            <a:normAutofit/>
          </a:bodyPr>
          <a:lstStyle>
            <a:lvl1pPr algn="r">
              <a:buFontTx/>
              <a:buNone/>
              <a:defRPr sz="24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251200" y="4876800"/>
            <a:ext cx="8534400" cy="914400"/>
          </a:xfrm>
        </p:spPr>
        <p:txBody>
          <a:bodyPr/>
          <a:lstStyle>
            <a:lvl1pPr>
              <a:defRPr lang="en-US" sz="18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5715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44596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371601"/>
            <a:ext cx="4673600" cy="42671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</a:defRPr>
            </a:lvl1pPr>
            <a:lvl2pPr marL="1828800" indent="-1828800">
              <a:buFontTx/>
              <a:buNone/>
              <a:defRPr sz="1600">
                <a:solidFill>
                  <a:schemeClr val="bg1"/>
                </a:solidFill>
              </a:defRPr>
            </a:lvl2pPr>
            <a:lvl3pPr marL="1828800" indent="-1828800">
              <a:buFontTx/>
              <a:buNone/>
              <a:defRPr sz="1600">
                <a:solidFill>
                  <a:schemeClr val="bg1"/>
                </a:solidFill>
              </a:defRPr>
            </a:lvl3pPr>
            <a:lvl4pPr marL="1828800" indent="-1828800">
              <a:buFontTx/>
              <a:buNone/>
              <a:defRPr sz="1600">
                <a:solidFill>
                  <a:schemeClr val="bg1"/>
                </a:solidFill>
              </a:defRPr>
            </a:lvl4pPr>
            <a:lvl5pPr marL="1828800" indent="-1828800">
              <a:buFontTx/>
              <a:buNone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5600" y="1371602"/>
            <a:ext cx="4572000" cy="434339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1600" b="0" kern="1200" dirty="0">
                <a:ln w="63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318000" y="0"/>
            <a:ext cx="7315200" cy="685800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27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600" y="3048002"/>
            <a:ext cx="3657600" cy="26669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318000" y="3048002"/>
            <a:ext cx="3657600" cy="26669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8026400" y="3048002"/>
            <a:ext cx="3657600" cy="26669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Tx/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09600" y="1066801"/>
            <a:ext cx="3657600" cy="190500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4368800" y="1066801"/>
            <a:ext cx="3556000" cy="190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8026400" y="1066801"/>
            <a:ext cx="3657600" cy="1905000"/>
          </a:xfrm>
        </p:spPr>
        <p:txBody>
          <a:bodyPr>
            <a:normAutofit/>
          </a:bodyPr>
          <a:lstStyle>
            <a:lvl1pP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470400" y="0"/>
            <a:ext cx="7315200" cy="685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209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400800" y="3495676"/>
            <a:ext cx="4978401" cy="216217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bg1">
                <a:alpha val="33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ounded Rectangle 14"/>
          <p:cNvSpPr/>
          <p:nvPr/>
        </p:nvSpPr>
        <p:spPr>
          <a:xfrm>
            <a:off x="1320800" y="3495675"/>
            <a:ext cx="4572001" cy="2133600"/>
          </a:xfrm>
          <a:prstGeom prst="roundRect">
            <a:avLst/>
          </a:prstGeom>
          <a:solidFill>
            <a:schemeClr val="tx2">
              <a:lumMod val="75000"/>
              <a:alpha val="53000"/>
            </a:schemeClr>
          </a:solidFill>
          <a:ln>
            <a:solidFill>
              <a:schemeClr val="bg1">
                <a:alpha val="33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356851" y="1143000"/>
            <a:ext cx="4572000" cy="23526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502399" y="3662362"/>
            <a:ext cx="4775200" cy="1828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 indent="0" algn="l">
              <a:buFontTx/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buFontTx/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buFontTx/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buFontTx/>
              <a:buNone/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6451599" y="1143001"/>
            <a:ext cx="4876800" cy="23526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422399" y="3657600"/>
            <a:ext cx="43688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267200" y="19050"/>
            <a:ext cx="7315200" cy="685800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36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8400" y="990600"/>
            <a:ext cx="4064000" cy="4572000"/>
          </a:xfrm>
        </p:spPr>
        <p:txBody>
          <a:bodyPr/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0" y="38100"/>
            <a:ext cx="7315200" cy="685800"/>
          </a:xfrm>
        </p:spPr>
        <p:txBody>
          <a:bodyPr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833" y="10668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52601"/>
            <a:ext cx="5386917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0668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52601"/>
            <a:ext cx="5389033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572062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 7">
            <a:extLst>
              <a:ext uri="{FF2B5EF4-FFF2-40B4-BE49-F238E27FC236}">
                <a16:creationId xmlns:a16="http://schemas.microsoft.com/office/drawing/2014/main" id="{6610D557-48E8-4508-B9E2-50BE3D71C9D7}"/>
              </a:ext>
            </a:extLst>
          </p:cNvPr>
          <p:cNvSpPr>
            <a:spLocks/>
          </p:cNvSpPr>
          <p:nvPr/>
        </p:nvSpPr>
        <p:spPr bwMode="gray">
          <a:xfrm>
            <a:off x="-2118" y="5881688"/>
            <a:ext cx="3890435" cy="977900"/>
          </a:xfrm>
          <a:custGeom>
            <a:avLst/>
            <a:gdLst>
              <a:gd name="T0" fmla="*/ 0 w 1838"/>
              <a:gd name="T1" fmla="*/ 74 h 618"/>
              <a:gd name="T2" fmla="*/ 1589 w 1838"/>
              <a:gd name="T3" fmla="*/ 0 h 618"/>
              <a:gd name="T4" fmla="*/ 1838 w 1838"/>
              <a:gd name="T5" fmla="*/ 618 h 618"/>
              <a:gd name="T6" fmla="*/ 0 w 1838"/>
              <a:gd name="T7" fmla="*/ 618 h 618"/>
              <a:gd name="T8" fmla="*/ 0 w 1838"/>
              <a:gd name="T9" fmla="*/ 74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8" h="618">
                <a:moveTo>
                  <a:pt x="0" y="74"/>
                </a:moveTo>
                <a:cubicBezTo>
                  <a:pt x="879" y="269"/>
                  <a:pt x="1589" y="0"/>
                  <a:pt x="1589" y="0"/>
                </a:cubicBezTo>
                <a:cubicBezTo>
                  <a:pt x="1652" y="335"/>
                  <a:pt x="1838" y="618"/>
                  <a:pt x="1838" y="618"/>
                </a:cubicBezTo>
                <a:lnTo>
                  <a:pt x="0" y="618"/>
                </a:lnTo>
                <a:cubicBezTo>
                  <a:pt x="0" y="618"/>
                  <a:pt x="0" y="346"/>
                  <a:pt x="0" y="74"/>
                </a:cubicBezTo>
                <a:close/>
              </a:path>
            </a:pathLst>
          </a:cu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3080" name="Freeform 8">
            <a:extLst>
              <a:ext uri="{FF2B5EF4-FFF2-40B4-BE49-F238E27FC236}">
                <a16:creationId xmlns:a16="http://schemas.microsoft.com/office/drawing/2014/main" id="{89723030-3172-45D2-9D91-B1699EFD0614}"/>
              </a:ext>
            </a:extLst>
          </p:cNvPr>
          <p:cNvSpPr>
            <a:spLocks/>
          </p:cNvSpPr>
          <p:nvPr/>
        </p:nvSpPr>
        <p:spPr bwMode="gray">
          <a:xfrm>
            <a:off x="3412067" y="4684713"/>
            <a:ext cx="8794751" cy="2239962"/>
          </a:xfrm>
          <a:custGeom>
            <a:avLst/>
            <a:gdLst>
              <a:gd name="T0" fmla="*/ 1114 w 4171"/>
              <a:gd name="T1" fmla="*/ 0 h 1416"/>
              <a:gd name="T2" fmla="*/ 0 w 4171"/>
              <a:gd name="T3" fmla="*/ 754 h 1416"/>
              <a:gd name="T4" fmla="*/ 406 w 4171"/>
              <a:gd name="T5" fmla="*/ 1375 h 1416"/>
              <a:gd name="T6" fmla="*/ 4171 w 4171"/>
              <a:gd name="T7" fmla="*/ 1375 h 1416"/>
              <a:gd name="T8" fmla="*/ 4171 w 4171"/>
              <a:gd name="T9" fmla="*/ 468 h 1416"/>
              <a:gd name="T10" fmla="*/ 1114 w 4171"/>
              <a:gd name="T11" fmla="*/ 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1" h="1416">
                <a:moveTo>
                  <a:pt x="1114" y="0"/>
                </a:moveTo>
                <a:cubicBezTo>
                  <a:pt x="1114" y="0"/>
                  <a:pt x="557" y="377"/>
                  <a:pt x="0" y="754"/>
                </a:cubicBezTo>
                <a:cubicBezTo>
                  <a:pt x="180" y="1190"/>
                  <a:pt x="406" y="1375"/>
                  <a:pt x="406" y="1375"/>
                </a:cubicBezTo>
                <a:cubicBezTo>
                  <a:pt x="2288" y="1375"/>
                  <a:pt x="4171" y="1375"/>
                  <a:pt x="4171" y="1375"/>
                </a:cubicBezTo>
                <a:lnTo>
                  <a:pt x="4171" y="468"/>
                </a:lnTo>
                <a:cubicBezTo>
                  <a:pt x="4171" y="468"/>
                  <a:pt x="2546" y="1416"/>
                  <a:pt x="1114" y="0"/>
                </a:cubicBezTo>
                <a:close/>
              </a:path>
            </a:pathLst>
          </a:cu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3081" name="Freeform 9">
            <a:extLst>
              <a:ext uri="{FF2B5EF4-FFF2-40B4-BE49-F238E27FC236}">
                <a16:creationId xmlns:a16="http://schemas.microsoft.com/office/drawing/2014/main" id="{83A52445-B3E5-4693-BBE5-2AAFDAC32C2E}"/>
              </a:ext>
            </a:extLst>
          </p:cNvPr>
          <p:cNvSpPr>
            <a:spLocks/>
          </p:cNvSpPr>
          <p:nvPr/>
        </p:nvSpPr>
        <p:spPr bwMode="gray">
          <a:xfrm>
            <a:off x="5808133" y="641350"/>
            <a:ext cx="6383867" cy="5997575"/>
          </a:xfrm>
          <a:custGeom>
            <a:avLst/>
            <a:gdLst>
              <a:gd name="T0" fmla="*/ 548 w 3016"/>
              <a:gd name="T1" fmla="*/ 1300 h 3791"/>
              <a:gd name="T2" fmla="*/ 0 w 3016"/>
              <a:gd name="T3" fmla="*/ 2525 h 3791"/>
              <a:gd name="T4" fmla="*/ 3016 w 3016"/>
              <a:gd name="T5" fmla="*/ 2752 h 3791"/>
              <a:gd name="T6" fmla="*/ 3016 w 3016"/>
              <a:gd name="T7" fmla="*/ 665 h 3791"/>
              <a:gd name="T8" fmla="*/ 1944 w 3016"/>
              <a:gd name="T9" fmla="*/ 0 h 3791"/>
              <a:gd name="T10" fmla="*/ 548 w 3016"/>
              <a:gd name="T11" fmla="*/ 1300 h 3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6" h="3791">
                <a:moveTo>
                  <a:pt x="548" y="1300"/>
                </a:moveTo>
                <a:cubicBezTo>
                  <a:pt x="274" y="1912"/>
                  <a:pt x="0" y="2525"/>
                  <a:pt x="0" y="2525"/>
                </a:cubicBezTo>
                <a:cubicBezTo>
                  <a:pt x="1458" y="3791"/>
                  <a:pt x="3016" y="2752"/>
                  <a:pt x="3016" y="2752"/>
                </a:cubicBezTo>
                <a:cubicBezTo>
                  <a:pt x="3016" y="2752"/>
                  <a:pt x="3016" y="1708"/>
                  <a:pt x="3016" y="665"/>
                </a:cubicBezTo>
                <a:cubicBezTo>
                  <a:pt x="2528" y="170"/>
                  <a:pt x="1944" y="0"/>
                  <a:pt x="1944" y="0"/>
                </a:cubicBezTo>
                <a:cubicBezTo>
                  <a:pt x="1944" y="0"/>
                  <a:pt x="1639" y="839"/>
                  <a:pt x="548" y="13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3082" name="Freeform 10">
            <a:extLst>
              <a:ext uri="{FF2B5EF4-FFF2-40B4-BE49-F238E27FC236}">
                <a16:creationId xmlns:a16="http://schemas.microsoft.com/office/drawing/2014/main" id="{024A551E-88C7-4940-98CE-C0C0FF637220}"/>
              </a:ext>
            </a:extLst>
          </p:cNvPr>
          <p:cNvSpPr>
            <a:spLocks/>
          </p:cNvSpPr>
          <p:nvPr/>
        </p:nvSpPr>
        <p:spPr bwMode="gray">
          <a:xfrm>
            <a:off x="6292851" y="1588"/>
            <a:ext cx="3344333" cy="2601912"/>
          </a:xfrm>
          <a:custGeom>
            <a:avLst/>
            <a:gdLst>
              <a:gd name="T0" fmla="*/ 0 w 1569"/>
              <a:gd name="T1" fmla="*/ 0 h 1645"/>
              <a:gd name="T2" fmla="*/ 335 w 1569"/>
              <a:gd name="T3" fmla="*/ 1645 h 1645"/>
              <a:gd name="T4" fmla="*/ 1569 w 1569"/>
              <a:gd name="T5" fmla="*/ 0 h 1645"/>
              <a:gd name="T6" fmla="*/ 0 w 1569"/>
              <a:gd name="T7" fmla="*/ 0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69" h="1645">
                <a:moveTo>
                  <a:pt x="0" y="0"/>
                </a:moveTo>
                <a:lnTo>
                  <a:pt x="335" y="1645"/>
                </a:lnTo>
                <a:cubicBezTo>
                  <a:pt x="335" y="1645"/>
                  <a:pt x="1394" y="1086"/>
                  <a:pt x="1569" y="0"/>
                </a:cubicBezTo>
                <a:cubicBezTo>
                  <a:pt x="784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3083" name="Freeform 11">
            <a:extLst>
              <a:ext uri="{FF2B5EF4-FFF2-40B4-BE49-F238E27FC236}">
                <a16:creationId xmlns:a16="http://schemas.microsoft.com/office/drawing/2014/main" id="{52A214CB-E099-486F-ABE7-C85E03D232AF}"/>
              </a:ext>
            </a:extLst>
          </p:cNvPr>
          <p:cNvSpPr>
            <a:spLocks/>
          </p:cNvSpPr>
          <p:nvPr/>
        </p:nvSpPr>
        <p:spPr bwMode="gray">
          <a:xfrm>
            <a:off x="0" y="5889625"/>
            <a:ext cx="3913717" cy="977900"/>
          </a:xfrm>
          <a:custGeom>
            <a:avLst/>
            <a:gdLst>
              <a:gd name="T0" fmla="*/ 0 w 1838"/>
              <a:gd name="T1" fmla="*/ 74 h 618"/>
              <a:gd name="T2" fmla="*/ 1589 w 1838"/>
              <a:gd name="T3" fmla="*/ 0 h 618"/>
              <a:gd name="T4" fmla="*/ 1838 w 1838"/>
              <a:gd name="T5" fmla="*/ 618 h 618"/>
              <a:gd name="T6" fmla="*/ 0 w 1838"/>
              <a:gd name="T7" fmla="*/ 618 h 618"/>
              <a:gd name="T8" fmla="*/ 0 w 1838"/>
              <a:gd name="T9" fmla="*/ 74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8" h="618">
                <a:moveTo>
                  <a:pt x="0" y="74"/>
                </a:moveTo>
                <a:cubicBezTo>
                  <a:pt x="879" y="269"/>
                  <a:pt x="1589" y="0"/>
                  <a:pt x="1589" y="0"/>
                </a:cubicBezTo>
                <a:cubicBezTo>
                  <a:pt x="1652" y="335"/>
                  <a:pt x="1838" y="618"/>
                  <a:pt x="1838" y="618"/>
                </a:cubicBezTo>
                <a:lnTo>
                  <a:pt x="0" y="618"/>
                </a:lnTo>
                <a:cubicBezTo>
                  <a:pt x="0" y="618"/>
                  <a:pt x="0" y="346"/>
                  <a:pt x="0" y="74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3084" name="Freeform 12">
            <a:extLst>
              <a:ext uri="{FF2B5EF4-FFF2-40B4-BE49-F238E27FC236}">
                <a16:creationId xmlns:a16="http://schemas.microsoft.com/office/drawing/2014/main" id="{A3E62B55-9E28-404D-8163-B772C57B7429}"/>
              </a:ext>
            </a:extLst>
          </p:cNvPr>
          <p:cNvSpPr>
            <a:spLocks/>
          </p:cNvSpPr>
          <p:nvPr/>
        </p:nvSpPr>
        <p:spPr bwMode="gray">
          <a:xfrm>
            <a:off x="3388784" y="4673601"/>
            <a:ext cx="8794749" cy="2239963"/>
          </a:xfrm>
          <a:custGeom>
            <a:avLst/>
            <a:gdLst>
              <a:gd name="T0" fmla="*/ 1114 w 4171"/>
              <a:gd name="T1" fmla="*/ 0 h 1416"/>
              <a:gd name="T2" fmla="*/ 0 w 4171"/>
              <a:gd name="T3" fmla="*/ 754 h 1416"/>
              <a:gd name="T4" fmla="*/ 406 w 4171"/>
              <a:gd name="T5" fmla="*/ 1375 h 1416"/>
              <a:gd name="T6" fmla="*/ 4171 w 4171"/>
              <a:gd name="T7" fmla="*/ 1375 h 1416"/>
              <a:gd name="T8" fmla="*/ 4171 w 4171"/>
              <a:gd name="T9" fmla="*/ 468 h 1416"/>
              <a:gd name="T10" fmla="*/ 1114 w 4171"/>
              <a:gd name="T11" fmla="*/ 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1" h="1416">
                <a:moveTo>
                  <a:pt x="1114" y="0"/>
                </a:moveTo>
                <a:cubicBezTo>
                  <a:pt x="1114" y="0"/>
                  <a:pt x="557" y="377"/>
                  <a:pt x="0" y="754"/>
                </a:cubicBezTo>
                <a:cubicBezTo>
                  <a:pt x="180" y="1190"/>
                  <a:pt x="406" y="1375"/>
                  <a:pt x="406" y="1375"/>
                </a:cubicBezTo>
                <a:cubicBezTo>
                  <a:pt x="2288" y="1375"/>
                  <a:pt x="4171" y="1375"/>
                  <a:pt x="4171" y="1375"/>
                </a:cubicBezTo>
                <a:lnTo>
                  <a:pt x="4171" y="468"/>
                </a:lnTo>
                <a:cubicBezTo>
                  <a:pt x="4171" y="468"/>
                  <a:pt x="2546" y="1416"/>
                  <a:pt x="1114" y="0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3085" name="Freeform 13">
            <a:extLst>
              <a:ext uri="{FF2B5EF4-FFF2-40B4-BE49-F238E27FC236}">
                <a16:creationId xmlns:a16="http://schemas.microsoft.com/office/drawing/2014/main" id="{7CA1FD79-AE2C-493E-8C06-C61A572680BD}"/>
              </a:ext>
            </a:extLst>
          </p:cNvPr>
          <p:cNvSpPr>
            <a:spLocks/>
          </p:cNvSpPr>
          <p:nvPr/>
        </p:nvSpPr>
        <p:spPr bwMode="gray">
          <a:xfrm>
            <a:off x="5797551" y="628650"/>
            <a:ext cx="6383867" cy="6008688"/>
          </a:xfrm>
          <a:custGeom>
            <a:avLst/>
            <a:gdLst>
              <a:gd name="T0" fmla="*/ 548 w 3016"/>
              <a:gd name="T1" fmla="*/ 1300 h 3791"/>
              <a:gd name="T2" fmla="*/ 0 w 3016"/>
              <a:gd name="T3" fmla="*/ 2525 h 3791"/>
              <a:gd name="T4" fmla="*/ 3016 w 3016"/>
              <a:gd name="T5" fmla="*/ 2752 h 3791"/>
              <a:gd name="T6" fmla="*/ 3016 w 3016"/>
              <a:gd name="T7" fmla="*/ 665 h 3791"/>
              <a:gd name="T8" fmla="*/ 1944 w 3016"/>
              <a:gd name="T9" fmla="*/ 0 h 3791"/>
              <a:gd name="T10" fmla="*/ 548 w 3016"/>
              <a:gd name="T11" fmla="*/ 1300 h 3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6" h="3791">
                <a:moveTo>
                  <a:pt x="548" y="1300"/>
                </a:moveTo>
                <a:cubicBezTo>
                  <a:pt x="274" y="1912"/>
                  <a:pt x="0" y="2525"/>
                  <a:pt x="0" y="2525"/>
                </a:cubicBezTo>
                <a:cubicBezTo>
                  <a:pt x="1458" y="3791"/>
                  <a:pt x="3016" y="2752"/>
                  <a:pt x="3016" y="2752"/>
                </a:cubicBezTo>
                <a:cubicBezTo>
                  <a:pt x="3016" y="2752"/>
                  <a:pt x="3016" y="1708"/>
                  <a:pt x="3016" y="665"/>
                </a:cubicBezTo>
                <a:cubicBezTo>
                  <a:pt x="2528" y="170"/>
                  <a:pt x="1944" y="0"/>
                  <a:pt x="1944" y="0"/>
                </a:cubicBezTo>
                <a:cubicBezTo>
                  <a:pt x="1944" y="0"/>
                  <a:pt x="1639" y="839"/>
                  <a:pt x="548" y="1300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3086" name="Freeform 14" descr="1">
            <a:extLst>
              <a:ext uri="{FF2B5EF4-FFF2-40B4-BE49-F238E27FC236}">
                <a16:creationId xmlns:a16="http://schemas.microsoft.com/office/drawing/2014/main" id="{7591881E-12AB-4750-9F0C-C6A42FEDDD86}"/>
              </a:ext>
            </a:extLst>
          </p:cNvPr>
          <p:cNvSpPr>
            <a:spLocks/>
          </p:cNvSpPr>
          <p:nvPr/>
        </p:nvSpPr>
        <p:spPr bwMode="gray">
          <a:xfrm>
            <a:off x="6258985" y="-1588"/>
            <a:ext cx="3390900" cy="2632076"/>
          </a:xfrm>
          <a:custGeom>
            <a:avLst/>
            <a:gdLst>
              <a:gd name="T0" fmla="*/ 0 w 1569"/>
              <a:gd name="T1" fmla="*/ 0 h 1645"/>
              <a:gd name="T2" fmla="*/ 335 w 1569"/>
              <a:gd name="T3" fmla="*/ 1645 h 1645"/>
              <a:gd name="T4" fmla="*/ 1569 w 1569"/>
              <a:gd name="T5" fmla="*/ 0 h 1645"/>
              <a:gd name="T6" fmla="*/ 0 w 1569"/>
              <a:gd name="T7" fmla="*/ 0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69" h="1645">
                <a:moveTo>
                  <a:pt x="0" y="0"/>
                </a:moveTo>
                <a:lnTo>
                  <a:pt x="335" y="1645"/>
                </a:lnTo>
                <a:cubicBezTo>
                  <a:pt x="335" y="1645"/>
                  <a:pt x="1394" y="1086"/>
                  <a:pt x="1569" y="0"/>
                </a:cubicBezTo>
                <a:cubicBezTo>
                  <a:pt x="784" y="0"/>
                  <a:pt x="0" y="0"/>
                  <a:pt x="0" y="0"/>
                </a:cubicBez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3087" name="Freeform 15">
            <a:extLst>
              <a:ext uri="{FF2B5EF4-FFF2-40B4-BE49-F238E27FC236}">
                <a16:creationId xmlns:a16="http://schemas.microsoft.com/office/drawing/2014/main" id="{E9FEA9E0-BACE-4EDF-A1BC-93FC9D9FF7A4}"/>
              </a:ext>
            </a:extLst>
          </p:cNvPr>
          <p:cNvSpPr>
            <a:spLocks/>
          </p:cNvSpPr>
          <p:nvPr/>
        </p:nvSpPr>
        <p:spPr bwMode="gray">
          <a:xfrm>
            <a:off x="-4233" y="1588"/>
            <a:ext cx="7810500" cy="6794500"/>
          </a:xfrm>
          <a:custGeom>
            <a:avLst/>
            <a:gdLst>
              <a:gd name="T0" fmla="*/ 0 w 3690"/>
              <a:gd name="T1" fmla="*/ 3810 h 4280"/>
              <a:gd name="T2" fmla="*/ 0 w 3690"/>
              <a:gd name="T3" fmla="*/ 1 h 4280"/>
              <a:gd name="T4" fmla="*/ 2974 w 3690"/>
              <a:gd name="T5" fmla="*/ 0 h 4280"/>
              <a:gd name="T6" fmla="*/ 2768 w 3690"/>
              <a:gd name="T7" fmla="*/ 2926 h 4280"/>
              <a:gd name="T8" fmla="*/ 0 w 3690"/>
              <a:gd name="T9" fmla="*/ 3810 h 4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0" h="4280">
                <a:moveTo>
                  <a:pt x="0" y="3810"/>
                </a:moveTo>
                <a:lnTo>
                  <a:pt x="0" y="1"/>
                </a:lnTo>
                <a:lnTo>
                  <a:pt x="2974" y="0"/>
                </a:lnTo>
                <a:cubicBezTo>
                  <a:pt x="3284" y="452"/>
                  <a:pt x="3690" y="1776"/>
                  <a:pt x="2768" y="2926"/>
                </a:cubicBezTo>
                <a:cubicBezTo>
                  <a:pt x="1610" y="4280"/>
                  <a:pt x="0" y="3810"/>
                  <a:pt x="0" y="38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3088" name="Freeform 16">
            <a:extLst>
              <a:ext uri="{FF2B5EF4-FFF2-40B4-BE49-F238E27FC236}">
                <a16:creationId xmlns:a16="http://schemas.microsoft.com/office/drawing/2014/main" id="{30F75FD6-6E21-4266-AD4F-E4FA745FDBF4}"/>
              </a:ext>
            </a:extLst>
          </p:cNvPr>
          <p:cNvSpPr>
            <a:spLocks/>
          </p:cNvSpPr>
          <p:nvPr/>
        </p:nvSpPr>
        <p:spPr bwMode="gray">
          <a:xfrm>
            <a:off x="-4233" y="1588"/>
            <a:ext cx="7924800" cy="6437312"/>
          </a:xfrm>
          <a:custGeom>
            <a:avLst/>
            <a:gdLst>
              <a:gd name="T0" fmla="*/ 0 w 3635"/>
              <a:gd name="T1" fmla="*/ 3765 h 4115"/>
              <a:gd name="T2" fmla="*/ 0 w 3635"/>
              <a:gd name="T3" fmla="*/ 0 h 4115"/>
              <a:gd name="T4" fmla="*/ 2767 w 3635"/>
              <a:gd name="T5" fmla="*/ 0 h 4115"/>
              <a:gd name="T6" fmla="*/ 2567 w 3635"/>
              <a:gd name="T7" fmla="*/ 2858 h 4115"/>
              <a:gd name="T8" fmla="*/ 0 w 3635"/>
              <a:gd name="T9" fmla="*/ 3765 h 4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5" h="4115">
                <a:moveTo>
                  <a:pt x="0" y="3765"/>
                </a:moveTo>
                <a:lnTo>
                  <a:pt x="0" y="0"/>
                </a:lnTo>
                <a:lnTo>
                  <a:pt x="2767" y="0"/>
                </a:lnTo>
                <a:cubicBezTo>
                  <a:pt x="2767" y="0"/>
                  <a:pt x="3635" y="1445"/>
                  <a:pt x="2567" y="2858"/>
                </a:cubicBezTo>
                <a:cubicBezTo>
                  <a:pt x="1523" y="4115"/>
                  <a:pt x="0" y="3765"/>
                  <a:pt x="0" y="3765"/>
                </a:cubicBezTo>
                <a:close/>
              </a:path>
            </a:pathLst>
          </a:custGeom>
          <a:gradFill rotWithShape="1">
            <a:gsLst>
              <a:gs pos="0">
                <a:srgbClr val="FDF58D">
                  <a:gamma/>
                  <a:tint val="19216"/>
                  <a:invGamma/>
                </a:srgbClr>
              </a:gs>
              <a:gs pos="100000">
                <a:srgbClr val="FDF58D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grpSp>
        <p:nvGrpSpPr>
          <p:cNvPr id="3089" name="Group 17">
            <a:extLst>
              <a:ext uri="{FF2B5EF4-FFF2-40B4-BE49-F238E27FC236}">
                <a16:creationId xmlns:a16="http://schemas.microsoft.com/office/drawing/2014/main" id="{0140A49E-5716-4C8C-9C09-06F3444DF76F}"/>
              </a:ext>
            </a:extLst>
          </p:cNvPr>
          <p:cNvGrpSpPr>
            <a:grpSpLocks/>
          </p:cNvGrpSpPr>
          <p:nvPr/>
        </p:nvGrpSpPr>
        <p:grpSpPr bwMode="auto">
          <a:xfrm>
            <a:off x="334434" y="9526"/>
            <a:ext cx="5568951" cy="5908675"/>
            <a:chOff x="158" y="6"/>
            <a:chExt cx="2631" cy="3722"/>
          </a:xfrm>
        </p:grpSpPr>
        <p:sp>
          <p:nvSpPr>
            <p:cNvPr id="3090" name="Line 18">
              <a:extLst>
                <a:ext uri="{FF2B5EF4-FFF2-40B4-BE49-F238E27FC236}">
                  <a16:creationId xmlns:a16="http://schemas.microsoft.com/office/drawing/2014/main" id="{BC73CA13-14B9-478F-AFCF-2FDA9D4DC16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58" y="6"/>
              <a:ext cx="0" cy="372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FFCC00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3091" name="Line 19">
              <a:extLst>
                <a:ext uri="{FF2B5EF4-FFF2-40B4-BE49-F238E27FC236}">
                  <a16:creationId xmlns:a16="http://schemas.microsoft.com/office/drawing/2014/main" id="{D9C2DDEA-97EA-4ACB-95BD-98DAB4D355B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815" y="6"/>
              <a:ext cx="0" cy="372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FFCC00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3092" name="Line 20">
              <a:extLst>
                <a:ext uri="{FF2B5EF4-FFF2-40B4-BE49-F238E27FC236}">
                  <a16:creationId xmlns:a16="http://schemas.microsoft.com/office/drawing/2014/main" id="{5ED8396B-4213-4CE0-875F-DECAEE1871E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73" y="6"/>
              <a:ext cx="0" cy="3586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FFCC00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3093" name="Line 21">
              <a:extLst>
                <a:ext uri="{FF2B5EF4-FFF2-40B4-BE49-F238E27FC236}">
                  <a16:creationId xmlns:a16="http://schemas.microsoft.com/office/drawing/2014/main" id="{2C23E818-1246-4DEB-BD64-9E44AC7330D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131" y="6"/>
              <a:ext cx="0" cy="3254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FFCC00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3094" name="Line 22">
              <a:extLst>
                <a:ext uri="{FF2B5EF4-FFF2-40B4-BE49-F238E27FC236}">
                  <a16:creationId xmlns:a16="http://schemas.microsoft.com/office/drawing/2014/main" id="{7898984D-901B-4CEF-8EFD-2D7D5096016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789" y="6"/>
              <a:ext cx="0" cy="2589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FFCC00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800"/>
            </a:p>
          </p:txBody>
        </p:sp>
      </p:grpSp>
      <p:grpSp>
        <p:nvGrpSpPr>
          <p:cNvPr id="3095" name="Group 23">
            <a:extLst>
              <a:ext uri="{FF2B5EF4-FFF2-40B4-BE49-F238E27FC236}">
                <a16:creationId xmlns:a16="http://schemas.microsoft.com/office/drawing/2014/main" id="{A8E651A7-05B9-4710-B3D3-EE5BE682033C}"/>
              </a:ext>
            </a:extLst>
          </p:cNvPr>
          <p:cNvGrpSpPr>
            <a:grpSpLocks/>
          </p:cNvGrpSpPr>
          <p:nvPr/>
        </p:nvGrpSpPr>
        <p:grpSpPr bwMode="auto">
          <a:xfrm>
            <a:off x="8467" y="260350"/>
            <a:ext cx="6722533" cy="5329238"/>
            <a:chOff x="4" y="164"/>
            <a:chExt cx="3176" cy="3357"/>
          </a:xfrm>
        </p:grpSpPr>
        <p:sp>
          <p:nvSpPr>
            <p:cNvPr id="3096" name="Line 24">
              <a:extLst>
                <a:ext uri="{FF2B5EF4-FFF2-40B4-BE49-F238E27FC236}">
                  <a16:creationId xmlns:a16="http://schemas.microsoft.com/office/drawing/2014/main" id="{8F1698A1-83F7-40D4-A96C-DFD7A062FD63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>
              <a:off x="1466" y="-1298"/>
              <a:ext cx="0" cy="2924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FFCC00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3097" name="Line 25">
              <a:extLst>
                <a:ext uri="{FF2B5EF4-FFF2-40B4-BE49-F238E27FC236}">
                  <a16:creationId xmlns:a16="http://schemas.microsoft.com/office/drawing/2014/main" id="{A87D4DB9-42CD-48ED-A265-5DE94C935978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>
              <a:off x="1575" y="-736"/>
              <a:ext cx="0" cy="314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FFCC00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3098" name="Line 26">
              <a:extLst>
                <a:ext uri="{FF2B5EF4-FFF2-40B4-BE49-F238E27FC236}">
                  <a16:creationId xmlns:a16="http://schemas.microsoft.com/office/drawing/2014/main" id="{63AAF068-69CD-492D-8DBB-325EC73A4DE5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>
              <a:off x="1592" y="-82"/>
              <a:ext cx="0" cy="3176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FFCC00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3099" name="Line 27">
              <a:extLst>
                <a:ext uri="{FF2B5EF4-FFF2-40B4-BE49-F238E27FC236}">
                  <a16:creationId xmlns:a16="http://schemas.microsoft.com/office/drawing/2014/main" id="{8AF9CC2D-4F4B-4B6B-9484-A60D66E54D65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>
              <a:off x="1508" y="674"/>
              <a:ext cx="0" cy="3008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FFCC00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3100" name="Line 28">
              <a:extLst>
                <a:ext uri="{FF2B5EF4-FFF2-40B4-BE49-F238E27FC236}">
                  <a16:creationId xmlns:a16="http://schemas.microsoft.com/office/drawing/2014/main" id="{B36B532F-71F0-49DF-89AB-02F153F76F3D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>
              <a:off x="1306" y="1547"/>
              <a:ext cx="0" cy="260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FFCC00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3101" name="Line 29">
              <a:extLst>
                <a:ext uri="{FF2B5EF4-FFF2-40B4-BE49-F238E27FC236}">
                  <a16:creationId xmlns:a16="http://schemas.microsoft.com/office/drawing/2014/main" id="{B11FA708-9CEC-4191-9F31-0908F430802F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>
              <a:off x="838" y="2687"/>
              <a:ext cx="0" cy="1667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FFCC00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800"/>
            </a:p>
          </p:txBody>
        </p:sp>
      </p:grpSp>
      <p:sp>
        <p:nvSpPr>
          <p:cNvPr id="3102" name="Rectangle 30">
            <a:extLst>
              <a:ext uri="{FF2B5EF4-FFF2-40B4-BE49-F238E27FC236}">
                <a16:creationId xmlns:a16="http://schemas.microsoft.com/office/drawing/2014/main" id="{DBB8DC21-082D-468D-AE22-A5EBF2AB685E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58068" y="288926"/>
            <a:ext cx="1350433" cy="1025525"/>
          </a:xfrm>
          <a:prstGeom prst="rect">
            <a:avLst/>
          </a:prstGeom>
          <a:solidFill>
            <a:srgbClr val="FFFFFF">
              <a:alpha val="64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sz="1800"/>
          </a:p>
        </p:txBody>
      </p:sp>
      <p:sp>
        <p:nvSpPr>
          <p:cNvPr id="3103" name="Rectangle 31">
            <a:extLst>
              <a:ext uri="{FF2B5EF4-FFF2-40B4-BE49-F238E27FC236}">
                <a16:creationId xmlns:a16="http://schemas.microsoft.com/office/drawing/2014/main" id="{769D3F9E-1935-4719-A8BA-394515C2D3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1001" y="2435226"/>
            <a:ext cx="1350433" cy="1025525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sz="1800"/>
          </a:p>
        </p:txBody>
      </p:sp>
      <p:sp>
        <p:nvSpPr>
          <p:cNvPr id="3104" name="Rectangle 32">
            <a:extLst>
              <a:ext uri="{FF2B5EF4-FFF2-40B4-BE49-F238E27FC236}">
                <a16:creationId xmlns:a16="http://schemas.microsoft.com/office/drawing/2014/main" id="{948B4704-E225-4348-B2F2-E9E08F7313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" y="279401"/>
            <a:ext cx="334433" cy="102552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sz="1800"/>
          </a:p>
        </p:txBody>
      </p:sp>
      <p:sp>
        <p:nvSpPr>
          <p:cNvPr id="3105" name="Rectangle 33">
            <a:extLst>
              <a:ext uri="{FF2B5EF4-FFF2-40B4-BE49-F238E27FC236}">
                <a16:creationId xmlns:a16="http://schemas.microsoft.com/office/drawing/2014/main" id="{64C775F4-A8DF-4133-BD62-E3E266A8825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75885" y="9525"/>
            <a:ext cx="1350433" cy="2349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sz="1800"/>
          </a:p>
        </p:txBody>
      </p:sp>
      <p:sp>
        <p:nvSpPr>
          <p:cNvPr id="3106" name="Freeform 34">
            <a:extLst>
              <a:ext uri="{FF2B5EF4-FFF2-40B4-BE49-F238E27FC236}">
                <a16:creationId xmlns:a16="http://schemas.microsoft.com/office/drawing/2014/main" id="{C2850103-FA67-4B24-93EE-5EA2DA660E4F}"/>
              </a:ext>
            </a:extLst>
          </p:cNvPr>
          <p:cNvSpPr>
            <a:spLocks/>
          </p:cNvSpPr>
          <p:nvPr/>
        </p:nvSpPr>
        <p:spPr bwMode="gray">
          <a:xfrm>
            <a:off x="5937251" y="1347788"/>
            <a:ext cx="960967" cy="1047750"/>
          </a:xfrm>
          <a:custGeom>
            <a:avLst/>
            <a:gdLst>
              <a:gd name="T0" fmla="*/ 363 w 454"/>
              <a:gd name="T1" fmla="*/ 0 h 680"/>
              <a:gd name="T2" fmla="*/ 0 w 454"/>
              <a:gd name="T3" fmla="*/ 0 h 680"/>
              <a:gd name="T4" fmla="*/ 0 w 454"/>
              <a:gd name="T5" fmla="*/ 680 h 680"/>
              <a:gd name="T6" fmla="*/ 409 w 454"/>
              <a:gd name="T7" fmla="*/ 680 h 680"/>
              <a:gd name="T8" fmla="*/ 454 w 454"/>
              <a:gd name="T9" fmla="*/ 317 h 680"/>
              <a:gd name="T10" fmla="*/ 363 w 454"/>
              <a:gd name="T11" fmla="*/ 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4" h="680">
                <a:moveTo>
                  <a:pt x="363" y="0"/>
                </a:moveTo>
                <a:lnTo>
                  <a:pt x="0" y="0"/>
                </a:lnTo>
                <a:lnTo>
                  <a:pt x="0" y="680"/>
                </a:lnTo>
                <a:lnTo>
                  <a:pt x="409" y="680"/>
                </a:lnTo>
                <a:lnTo>
                  <a:pt x="454" y="317"/>
                </a:lnTo>
                <a:lnTo>
                  <a:pt x="36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3107" name="Freeform 35">
            <a:extLst>
              <a:ext uri="{FF2B5EF4-FFF2-40B4-BE49-F238E27FC236}">
                <a16:creationId xmlns:a16="http://schemas.microsoft.com/office/drawing/2014/main" id="{874D711B-6928-429D-BF16-09D81FF0381B}"/>
              </a:ext>
            </a:extLst>
          </p:cNvPr>
          <p:cNvSpPr>
            <a:spLocks/>
          </p:cNvSpPr>
          <p:nvPr/>
        </p:nvSpPr>
        <p:spPr bwMode="gray">
          <a:xfrm>
            <a:off x="3153834" y="4549775"/>
            <a:ext cx="1337733" cy="1023938"/>
          </a:xfrm>
          <a:custGeom>
            <a:avLst/>
            <a:gdLst>
              <a:gd name="T0" fmla="*/ 635 w 680"/>
              <a:gd name="T1" fmla="*/ 0 h 681"/>
              <a:gd name="T2" fmla="*/ 0 w 680"/>
              <a:gd name="T3" fmla="*/ 0 h 681"/>
              <a:gd name="T4" fmla="*/ 0 w 680"/>
              <a:gd name="T5" fmla="*/ 681 h 681"/>
              <a:gd name="T6" fmla="*/ 272 w 680"/>
              <a:gd name="T7" fmla="*/ 681 h 681"/>
              <a:gd name="T8" fmla="*/ 680 w 680"/>
              <a:gd name="T9" fmla="*/ 454 h 681"/>
              <a:gd name="T10" fmla="*/ 680 w 680"/>
              <a:gd name="T11" fmla="*/ 0 h 681"/>
              <a:gd name="T12" fmla="*/ 635 w 680"/>
              <a:gd name="T13" fmla="*/ 0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0" h="681">
                <a:moveTo>
                  <a:pt x="635" y="0"/>
                </a:moveTo>
                <a:lnTo>
                  <a:pt x="0" y="0"/>
                </a:lnTo>
                <a:lnTo>
                  <a:pt x="0" y="681"/>
                </a:lnTo>
                <a:lnTo>
                  <a:pt x="272" y="681"/>
                </a:lnTo>
                <a:lnTo>
                  <a:pt x="680" y="454"/>
                </a:lnTo>
                <a:lnTo>
                  <a:pt x="680" y="0"/>
                </a:lnTo>
                <a:lnTo>
                  <a:pt x="635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3108" name="Freeform 36">
            <a:extLst>
              <a:ext uri="{FF2B5EF4-FFF2-40B4-BE49-F238E27FC236}">
                <a16:creationId xmlns:a16="http://schemas.microsoft.com/office/drawing/2014/main" id="{E227323E-E244-4875-ADE6-5335730AF18B}"/>
              </a:ext>
            </a:extLst>
          </p:cNvPr>
          <p:cNvSpPr>
            <a:spLocks/>
          </p:cNvSpPr>
          <p:nvPr/>
        </p:nvSpPr>
        <p:spPr bwMode="gray">
          <a:xfrm>
            <a:off x="10033000" y="1"/>
            <a:ext cx="2161117" cy="1230313"/>
          </a:xfrm>
          <a:custGeom>
            <a:avLst/>
            <a:gdLst>
              <a:gd name="T0" fmla="*/ 34 w 1009"/>
              <a:gd name="T1" fmla="*/ 0 h 775"/>
              <a:gd name="T2" fmla="*/ 0 w 1009"/>
              <a:gd name="T3" fmla="*/ 255 h 775"/>
              <a:gd name="T4" fmla="*/ 1007 w 1009"/>
              <a:gd name="T5" fmla="*/ 775 h 775"/>
              <a:gd name="T6" fmla="*/ 1009 w 1009"/>
              <a:gd name="T7" fmla="*/ 0 h 775"/>
              <a:gd name="T8" fmla="*/ 34 w 1009"/>
              <a:gd name="T9" fmla="*/ 0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9" h="775">
                <a:moveTo>
                  <a:pt x="34" y="0"/>
                </a:moveTo>
                <a:cubicBezTo>
                  <a:pt x="34" y="115"/>
                  <a:pt x="0" y="255"/>
                  <a:pt x="0" y="255"/>
                </a:cubicBezTo>
                <a:cubicBezTo>
                  <a:pt x="489" y="376"/>
                  <a:pt x="1007" y="775"/>
                  <a:pt x="1007" y="775"/>
                </a:cubicBezTo>
                <a:lnTo>
                  <a:pt x="1009" y="0"/>
                </a:lnTo>
                <a:cubicBezTo>
                  <a:pt x="1009" y="0"/>
                  <a:pt x="521" y="0"/>
                  <a:pt x="34" y="0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pic>
        <p:nvPicPr>
          <p:cNvPr id="3109" name="Picture 37" descr="water">
            <a:extLst>
              <a:ext uri="{FF2B5EF4-FFF2-40B4-BE49-F238E27FC236}">
                <a16:creationId xmlns:a16="http://schemas.microsoft.com/office/drawing/2014/main" id="{F785236B-0BF6-41FB-9846-5D24375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9" t="16374" b="27486"/>
          <a:stretch>
            <a:fillRect/>
          </a:stretch>
        </p:blipFill>
        <p:spPr bwMode="gray">
          <a:xfrm rot="393398">
            <a:off x="3024718" y="584200"/>
            <a:ext cx="3551767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6DBAE5B8-71E7-4F54-8A27-C4B70EA78C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1884364"/>
            <a:ext cx="10972800" cy="147002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s-ES" altLang="es-PE" noProof="0"/>
              <a:t>Haga clic para modificar el estilo de título del patrón</a:t>
            </a:r>
            <a:endParaRPr lang="en-US" altLang="es-PE" noProof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03FBDF5-8FCA-436A-85F2-6885EA8E0D2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5084763"/>
            <a:ext cx="8534400" cy="457200"/>
          </a:xfrm>
        </p:spPr>
        <p:txBody>
          <a:bodyPr/>
          <a:lstStyle>
            <a:lvl1pPr marL="0" indent="0">
              <a:buFontTx/>
              <a:buNone/>
              <a:defRPr sz="160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s-ES" altLang="es-PE" noProof="0"/>
              <a:t>Haga clic para modificar el estilo de subtítulo del patrón</a:t>
            </a:r>
            <a:endParaRPr lang="en-US" altLang="es-PE" noProof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D544460-E591-46B5-9A87-A23CFA7492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A29391C6-72E8-4A8A-BF26-5C81F127B2B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FCCE460-9C8E-4A1B-ABBD-CF70BB640EF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3110" name="Text Box 38">
            <a:extLst>
              <a:ext uri="{FF2B5EF4-FFF2-40B4-BE49-F238E27FC236}">
                <a16:creationId xmlns:a16="http://schemas.microsoft.com/office/drawing/2014/main" id="{B67A93A2-FB3A-42A1-8409-4536E34264F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04800" y="4714875"/>
            <a:ext cx="131478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PE" sz="2200">
                <a:latin typeface="Arial Black" panose="020B0A04020102020204" pitchFamily="34" charset="0"/>
              </a:rPr>
              <a:t>L/O/G/O</a:t>
            </a:r>
          </a:p>
        </p:txBody>
      </p:sp>
    </p:spTree>
    <p:extLst>
      <p:ext uri="{BB962C8B-B14F-4D97-AF65-F5344CB8AC3E}">
        <p14:creationId xmlns:p14="http://schemas.microsoft.com/office/powerpoint/2010/main" val="367471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66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9DE6D-79DB-4A73-96D8-38DBFF1A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EBE7E1-B576-44B8-8705-0302A62EC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47DABC-80E0-4DFE-B8E4-31E06801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1BD64F-819C-4EE1-8A04-9906C1F1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65D9D-097B-4DB2-BBCF-EE467A70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000294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28E50-A714-41EE-AC72-01A84F4F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1A0E84-2EDF-42F1-BC2E-0CF2C6A1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A3EBBD-EC40-4E0D-B81B-2FAE55599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D6147B-A8FD-4B4B-BCB3-AF5FAE63A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AA51BD-38AE-462C-A92B-3A7FAE22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657268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31459-411B-4F48-9BBF-DBE071DC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4D811B-9FC9-41ED-A76C-0669FB5EF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17A637-0053-45A6-829B-3DD7824CE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BFB96E-62E2-4C86-87A7-A425DC1F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5C6E80-0F12-49B8-9EAB-A5135BD1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B260-135C-4A56-9356-9150962A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553084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B1568-4AC0-4712-A71E-C98B6070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56FF08-963E-46A3-9AD7-B01E5D07B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834B42-E4AB-48D3-BEB8-452603D01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1C01A0-96D7-4167-9066-3690E2970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7610B4-684B-47CF-8979-08A6E4355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5866D6E-0080-47C1-A521-3DD10FD6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C99A859-0EE9-46CB-BA6B-675B7FF6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4D0B864-A76A-48E3-B0E0-114870BD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779533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7A303-04E3-4390-98D0-4861353D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F1355E3-2DC0-47CC-82AD-176EB309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A9793BB-BC87-4962-860F-3D1F1217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391447-8D69-429E-9545-7895892B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366765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EC61E74-A182-442C-B7E5-D2AE65BD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C2C664-B2BA-43E8-B0EE-F3629D6CC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2E8239-98F4-4D39-80BF-BF13D634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015897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6F3C0-8DC7-47F1-8A9E-859CDCF6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B3ADF7-651E-400E-A8A5-920A6581E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863F9C-757E-4EB7-B3A8-D42988669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D0C006-F36B-4FFF-ADFF-84B70129A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3957D5-38B3-4681-9786-866ABA11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A1ADCF-FBF9-43FF-936E-793D43D1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568707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436EE-022C-43D5-BF50-9767ADF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A4D401E-6A87-44E8-BED6-4361D9094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DE0C2B-6AF9-4AA6-9B9B-53F34E5C9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B230FA-E8EB-428A-8912-DFA70D4F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50C329-DA67-48B4-96E0-C5961AEB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2FBDB0-CE75-4381-A233-49858198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948945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34C67-9E7F-4179-99A3-A7025782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4B55C5-060A-4B85-A5C1-3BF4D242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54F5E1-A9AA-4BD3-9D25-6E98766E4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CB855C-0961-45A2-91D7-8434BED5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AFE50A-08F5-4226-8760-109FC351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93255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679999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80ECA0-B441-4355-BC11-71E3538A7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325439"/>
            <a:ext cx="2743200" cy="58007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CD4FBC-7B89-42FE-85DD-301D9D061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325439"/>
            <a:ext cx="8026400" cy="580072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CE3BD7-32A7-427A-B4C0-FEC78A9F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0C4188-77DE-4D8F-885C-3C7D8B8098F3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919FB2-BFC5-4489-B152-7773666DF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C3AC74-942B-418B-9846-5733D295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101895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8ED8F-984F-4ED9-B6C3-23C6C520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5438"/>
            <a:ext cx="10972800" cy="9271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99C97BAF-9BA2-4E68-8596-FFBDF60637E6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9BB84A-36AD-46BE-A2FC-F88CB833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7324CC-0949-42BA-AFA5-2F89C2A2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5EC26A-8004-404A-93BD-E381352B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9593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71847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4419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279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2005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4492625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36800" y="304800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36800" y="5059363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15801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image" Target="../media/image12.jpeg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43001"/>
            <a:ext cx="109728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912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5-Point Star 9"/>
          <p:cNvSpPr/>
          <p:nvPr/>
        </p:nvSpPr>
        <p:spPr>
          <a:xfrm>
            <a:off x="4717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5-Point Star 10"/>
          <p:cNvSpPr/>
          <p:nvPr/>
        </p:nvSpPr>
        <p:spPr>
          <a:xfrm>
            <a:off x="21989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5-Point Star 11"/>
          <p:cNvSpPr/>
          <p:nvPr/>
        </p:nvSpPr>
        <p:spPr>
          <a:xfrm>
            <a:off x="39261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5-Point Star 12"/>
          <p:cNvSpPr/>
          <p:nvPr/>
        </p:nvSpPr>
        <p:spPr>
          <a:xfrm>
            <a:off x="56533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5-Point Star 13"/>
          <p:cNvSpPr/>
          <p:nvPr/>
        </p:nvSpPr>
        <p:spPr>
          <a:xfrm>
            <a:off x="73805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5-Point Star 14"/>
          <p:cNvSpPr/>
          <p:nvPr/>
        </p:nvSpPr>
        <p:spPr>
          <a:xfrm>
            <a:off x="91077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5-Point Star 15"/>
          <p:cNvSpPr/>
          <p:nvPr/>
        </p:nvSpPr>
        <p:spPr>
          <a:xfrm>
            <a:off x="108349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76200"/>
            <a:ext cx="12192000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1" y="1524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1" y="5856516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60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4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9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4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3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6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2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6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8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4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43001"/>
            <a:ext cx="109728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C3A1B-93AB-400C-9917-A08458E902E9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BC7F7-9147-427B-BDA7-00BAB9BE3BA1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912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5-Point Star 9"/>
          <p:cNvSpPr/>
          <p:nvPr/>
        </p:nvSpPr>
        <p:spPr>
          <a:xfrm>
            <a:off x="4717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5-Point Star 10"/>
          <p:cNvSpPr/>
          <p:nvPr/>
        </p:nvSpPr>
        <p:spPr>
          <a:xfrm>
            <a:off x="21989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5-Point Star 11"/>
          <p:cNvSpPr/>
          <p:nvPr/>
        </p:nvSpPr>
        <p:spPr>
          <a:xfrm>
            <a:off x="39261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5-Point Star 12"/>
          <p:cNvSpPr/>
          <p:nvPr/>
        </p:nvSpPr>
        <p:spPr>
          <a:xfrm>
            <a:off x="56533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5-Point Star 13"/>
          <p:cNvSpPr/>
          <p:nvPr/>
        </p:nvSpPr>
        <p:spPr>
          <a:xfrm>
            <a:off x="73805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5-Point Star 14"/>
          <p:cNvSpPr/>
          <p:nvPr/>
        </p:nvSpPr>
        <p:spPr>
          <a:xfrm>
            <a:off x="91077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5-Point Star 15"/>
          <p:cNvSpPr/>
          <p:nvPr/>
        </p:nvSpPr>
        <p:spPr>
          <a:xfrm>
            <a:off x="10834913" y="6023429"/>
            <a:ext cx="885371" cy="664028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76200"/>
            <a:ext cx="12192000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1" y="152400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1" y="5856516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91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0" y="838200"/>
            <a:ext cx="7315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524001"/>
            <a:ext cx="73152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bottom image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78" b="-87978"/>
          <a:stretch/>
        </p:blipFill>
        <p:spPr>
          <a:xfrm>
            <a:off x="0" y="6035040"/>
            <a:ext cx="12192000" cy="6858000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9" name="Top Image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311" b="89311"/>
          <a:stretch/>
        </p:blipFill>
        <p:spPr>
          <a:xfrm>
            <a:off x="0" y="-6126480"/>
            <a:ext cx="12192000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7280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3200" kern="1200" dirty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7">
            <a:extLst>
              <a:ext uri="{FF2B5EF4-FFF2-40B4-BE49-F238E27FC236}">
                <a16:creationId xmlns:a16="http://schemas.microsoft.com/office/drawing/2014/main" id="{7347C51D-A8AD-4607-9E0B-8DD21666F163}"/>
              </a:ext>
            </a:extLst>
          </p:cNvPr>
          <p:cNvSpPr>
            <a:spLocks/>
          </p:cNvSpPr>
          <p:nvPr/>
        </p:nvSpPr>
        <p:spPr bwMode="gray">
          <a:xfrm>
            <a:off x="-12700" y="-9525"/>
            <a:ext cx="12208933" cy="6865938"/>
          </a:xfrm>
          <a:custGeom>
            <a:avLst/>
            <a:gdLst>
              <a:gd name="T0" fmla="*/ 5766 w 5768"/>
              <a:gd name="T1" fmla="*/ 605 h 4325"/>
              <a:gd name="T2" fmla="*/ 5768 w 5768"/>
              <a:gd name="T3" fmla="*/ 4325 h 4325"/>
              <a:gd name="T4" fmla="*/ 1331 w 5768"/>
              <a:gd name="T5" fmla="*/ 4325 h 4325"/>
              <a:gd name="T6" fmla="*/ 4 w 5768"/>
              <a:gd name="T7" fmla="*/ 3111 h 4325"/>
              <a:gd name="T8" fmla="*/ 0 w 5768"/>
              <a:gd name="T9" fmla="*/ 0 h 4325"/>
              <a:gd name="T10" fmla="*/ 2428 w 5768"/>
              <a:gd name="T11" fmla="*/ 7 h 4325"/>
              <a:gd name="T12" fmla="*/ 5766 w 5768"/>
              <a:gd name="T13" fmla="*/ 605 h 4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8" h="4325">
                <a:moveTo>
                  <a:pt x="5766" y="605"/>
                </a:moveTo>
                <a:cubicBezTo>
                  <a:pt x="5767" y="2464"/>
                  <a:pt x="5768" y="4325"/>
                  <a:pt x="5768" y="4325"/>
                </a:cubicBezTo>
                <a:cubicBezTo>
                  <a:pt x="5768" y="4325"/>
                  <a:pt x="3549" y="4325"/>
                  <a:pt x="1331" y="4325"/>
                </a:cubicBezTo>
                <a:cubicBezTo>
                  <a:pt x="499" y="3811"/>
                  <a:pt x="0" y="3109"/>
                  <a:pt x="4" y="3111"/>
                </a:cubicBezTo>
                <a:lnTo>
                  <a:pt x="0" y="0"/>
                </a:lnTo>
                <a:lnTo>
                  <a:pt x="2428" y="7"/>
                </a:lnTo>
                <a:cubicBezTo>
                  <a:pt x="2428" y="12"/>
                  <a:pt x="3096" y="401"/>
                  <a:pt x="5766" y="605"/>
                </a:cubicBezTo>
                <a:close/>
              </a:path>
            </a:pathLst>
          </a:custGeom>
          <a:gradFill rotWithShape="1">
            <a:gsLst>
              <a:gs pos="0">
                <a:srgbClr val="FDF58D">
                  <a:gamma/>
                  <a:tint val="3137"/>
                  <a:invGamma/>
                </a:srgbClr>
              </a:gs>
              <a:gs pos="100000">
                <a:srgbClr val="FDF58D">
                  <a:alpha val="7000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pic>
        <p:nvPicPr>
          <p:cNvPr id="1032" name="Picture 8" descr="5">
            <a:extLst>
              <a:ext uri="{FF2B5EF4-FFF2-40B4-BE49-F238E27FC236}">
                <a16:creationId xmlns:a16="http://schemas.microsoft.com/office/drawing/2014/main" id="{7C5252D7-9244-4050-B06A-2E3D0B24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 9">
            <a:extLst>
              <a:ext uri="{FF2B5EF4-FFF2-40B4-BE49-F238E27FC236}">
                <a16:creationId xmlns:a16="http://schemas.microsoft.com/office/drawing/2014/main" id="{2F26A5F1-5231-41A6-8DEA-6F2EC55BD0FF}"/>
              </a:ext>
            </a:extLst>
          </p:cNvPr>
          <p:cNvSpPr>
            <a:spLocks/>
          </p:cNvSpPr>
          <p:nvPr/>
        </p:nvSpPr>
        <p:spPr bwMode="gray">
          <a:xfrm>
            <a:off x="8467" y="5113338"/>
            <a:ext cx="2470151" cy="1746250"/>
          </a:xfrm>
          <a:custGeom>
            <a:avLst/>
            <a:gdLst>
              <a:gd name="T0" fmla="*/ 0 w 1089"/>
              <a:gd name="T1" fmla="*/ 0 h 1100"/>
              <a:gd name="T2" fmla="*/ 0 w 1089"/>
              <a:gd name="T3" fmla="*/ 1100 h 1100"/>
              <a:gd name="T4" fmla="*/ 1089 w 1089"/>
              <a:gd name="T5" fmla="*/ 1100 h 1100"/>
              <a:gd name="T6" fmla="*/ 0 w 1089"/>
              <a:gd name="T7" fmla="*/ 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9" h="1100">
                <a:moveTo>
                  <a:pt x="0" y="0"/>
                </a:moveTo>
                <a:cubicBezTo>
                  <a:pt x="0" y="550"/>
                  <a:pt x="0" y="1100"/>
                  <a:pt x="0" y="1100"/>
                </a:cubicBezTo>
                <a:lnTo>
                  <a:pt x="1089" y="1100"/>
                </a:lnTo>
                <a:cubicBezTo>
                  <a:pt x="1089" y="1100"/>
                  <a:pt x="596" y="865"/>
                  <a:pt x="0" y="0"/>
                </a:cubicBezTo>
                <a:close/>
              </a:path>
            </a:pathLst>
          </a:cu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grpSp>
        <p:nvGrpSpPr>
          <p:cNvPr id="1035" name="Group 11">
            <a:extLst>
              <a:ext uri="{FF2B5EF4-FFF2-40B4-BE49-F238E27FC236}">
                <a16:creationId xmlns:a16="http://schemas.microsoft.com/office/drawing/2014/main" id="{0DC576D3-C3B8-4150-AF7B-117A508056D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208933" cy="6875463"/>
            <a:chOff x="0" y="0"/>
            <a:chExt cx="5768" cy="4331"/>
          </a:xfrm>
        </p:grpSpPr>
        <p:grpSp>
          <p:nvGrpSpPr>
            <p:cNvPr id="1036" name="Group 12">
              <a:extLst>
                <a:ext uri="{FF2B5EF4-FFF2-40B4-BE49-F238E27FC236}">
                  <a16:creationId xmlns:a16="http://schemas.microsoft.com/office/drawing/2014/main" id="{4DB17869-086F-487D-95DA-9A54E46571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" y="0"/>
              <a:ext cx="5080" cy="4331"/>
              <a:chOff x="332" y="0"/>
              <a:chExt cx="5080" cy="4331"/>
            </a:xfrm>
          </p:grpSpPr>
          <p:sp>
            <p:nvSpPr>
              <p:cNvPr id="1037" name="Line 13">
                <a:extLst>
                  <a:ext uri="{FF2B5EF4-FFF2-40B4-BE49-F238E27FC236}">
                    <a16:creationId xmlns:a16="http://schemas.microsoft.com/office/drawing/2014/main" id="{618EED57-7017-4581-93DA-EE34B992F337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332" y="0"/>
                <a:ext cx="0" cy="3510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38" name="Line 14">
                <a:extLst>
                  <a:ext uri="{FF2B5EF4-FFF2-40B4-BE49-F238E27FC236}">
                    <a16:creationId xmlns:a16="http://schemas.microsoft.com/office/drawing/2014/main" id="{2A0FAE83-C79D-4205-9019-86E443E65774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1057" y="0"/>
                <a:ext cx="0" cy="4142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39" name="Line 15">
                <a:extLst>
                  <a:ext uri="{FF2B5EF4-FFF2-40B4-BE49-F238E27FC236}">
                    <a16:creationId xmlns:a16="http://schemas.microsoft.com/office/drawing/2014/main" id="{A327B412-EC1A-47D6-BAF0-465DEA085A16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1783" y="0"/>
                <a:ext cx="0" cy="4322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40" name="Line 16">
                <a:extLst>
                  <a:ext uri="{FF2B5EF4-FFF2-40B4-BE49-F238E27FC236}">
                    <a16:creationId xmlns:a16="http://schemas.microsoft.com/office/drawing/2014/main" id="{E45913F8-845C-4B7E-B042-778F002567C3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509" y="0"/>
                <a:ext cx="0" cy="4331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41" name="Line 17">
                <a:extLst>
                  <a:ext uri="{FF2B5EF4-FFF2-40B4-BE49-F238E27FC236}">
                    <a16:creationId xmlns:a16="http://schemas.microsoft.com/office/drawing/2014/main" id="{9D7FF0FB-617E-48B8-8DEF-E14F2117606F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3234" y="245"/>
                <a:ext cx="0" cy="4086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42" name="Line 18">
                <a:extLst>
                  <a:ext uri="{FF2B5EF4-FFF2-40B4-BE49-F238E27FC236}">
                    <a16:creationId xmlns:a16="http://schemas.microsoft.com/office/drawing/2014/main" id="{5DE77BFE-17FB-49CD-AE92-9FD8D6DFEC09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3960" y="390"/>
                <a:ext cx="0" cy="3941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43" name="Line 19">
                <a:extLst>
                  <a:ext uri="{FF2B5EF4-FFF2-40B4-BE49-F238E27FC236}">
                    <a16:creationId xmlns:a16="http://schemas.microsoft.com/office/drawing/2014/main" id="{0717236B-75E5-4A80-88CF-0B6E7FD1BD74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4686" y="487"/>
                <a:ext cx="0" cy="3844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44" name="Line 20">
                <a:extLst>
                  <a:ext uri="{FF2B5EF4-FFF2-40B4-BE49-F238E27FC236}">
                    <a16:creationId xmlns:a16="http://schemas.microsoft.com/office/drawing/2014/main" id="{76DEF10E-2779-410A-8751-1AD11F710ECC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5412" y="567"/>
                <a:ext cx="0" cy="3764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</p:grpSp>
        <p:grpSp>
          <p:nvGrpSpPr>
            <p:cNvPr id="1045" name="Group 21">
              <a:extLst>
                <a:ext uri="{FF2B5EF4-FFF2-40B4-BE49-F238E27FC236}">
                  <a16:creationId xmlns:a16="http://schemas.microsoft.com/office/drawing/2014/main" id="{1DDD02E0-34E0-4B62-87C6-CA12D3E92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64"/>
              <a:ext cx="5768" cy="3538"/>
              <a:chOff x="0" y="264"/>
              <a:chExt cx="5768" cy="3538"/>
            </a:xfrm>
          </p:grpSpPr>
          <p:sp>
            <p:nvSpPr>
              <p:cNvPr id="1046" name="Line 22">
                <a:extLst>
                  <a:ext uri="{FF2B5EF4-FFF2-40B4-BE49-F238E27FC236}">
                    <a16:creationId xmlns:a16="http://schemas.microsoft.com/office/drawing/2014/main" id="{72C661D7-E52F-437D-8327-8A6B5901D186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rot="5400000">
                <a:off x="1635" y="-1371"/>
                <a:ext cx="0" cy="3270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47" name="Line 23">
                <a:extLst>
                  <a:ext uri="{FF2B5EF4-FFF2-40B4-BE49-F238E27FC236}">
                    <a16:creationId xmlns:a16="http://schemas.microsoft.com/office/drawing/2014/main" id="{A95D9D1F-C39E-41D0-9366-F69994C1F66A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rot="5400000">
                <a:off x="2884" y="-1913"/>
                <a:ext cx="0" cy="5768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48" name="Line 24">
                <a:extLst>
                  <a:ext uri="{FF2B5EF4-FFF2-40B4-BE49-F238E27FC236}">
                    <a16:creationId xmlns:a16="http://schemas.microsoft.com/office/drawing/2014/main" id="{77D48546-6A38-412F-83A4-6574AF6DBC1E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rot="5400000">
                <a:off x="2884" y="-1205"/>
                <a:ext cx="0" cy="5768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49" name="Line 25">
                <a:extLst>
                  <a:ext uri="{FF2B5EF4-FFF2-40B4-BE49-F238E27FC236}">
                    <a16:creationId xmlns:a16="http://schemas.microsoft.com/office/drawing/2014/main" id="{ECEFABC6-E6B7-4501-8E94-4D3FA8BF7836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rot="5400000">
                <a:off x="2885" y="-497"/>
                <a:ext cx="0" cy="5766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50" name="Line 26">
                <a:extLst>
                  <a:ext uri="{FF2B5EF4-FFF2-40B4-BE49-F238E27FC236}">
                    <a16:creationId xmlns:a16="http://schemas.microsoft.com/office/drawing/2014/main" id="{338F5ED2-AD3E-4E91-A8C7-26874CCE53A8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rot="5400000">
                <a:off x="2885" y="211"/>
                <a:ext cx="0" cy="5766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  <p:sp>
            <p:nvSpPr>
              <p:cNvPr id="1051" name="Line 27">
                <a:extLst>
                  <a:ext uri="{FF2B5EF4-FFF2-40B4-BE49-F238E27FC236}">
                    <a16:creationId xmlns:a16="http://schemas.microsoft.com/office/drawing/2014/main" id="{C90F6859-39F8-4AF4-A177-76AEB872288F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rot="5400000">
                <a:off x="3192" y="1251"/>
                <a:ext cx="0" cy="5102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50000"/>
                  </a:srgb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CC00">
                    <a:alpha val="35001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 sz="1800"/>
              </a:p>
            </p:txBody>
          </p:sp>
        </p:grpSp>
      </p:grpSp>
      <p:sp>
        <p:nvSpPr>
          <p:cNvPr id="1052" name="Rectangle 28">
            <a:extLst>
              <a:ext uri="{FF2B5EF4-FFF2-40B4-BE49-F238E27FC236}">
                <a16:creationId xmlns:a16="http://schemas.microsoft.com/office/drawing/2014/main" id="{F9A0291F-6EBD-496F-A6AD-41A8C92920B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40351" y="2692400"/>
            <a:ext cx="1504949" cy="1079500"/>
          </a:xfrm>
          <a:prstGeom prst="rect">
            <a:avLst/>
          </a:prstGeom>
          <a:solidFill>
            <a:srgbClr val="FFFFFF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sz="1800"/>
          </a:p>
        </p:txBody>
      </p:sp>
      <p:sp>
        <p:nvSpPr>
          <p:cNvPr id="1053" name="Rectangle 29">
            <a:extLst>
              <a:ext uri="{FF2B5EF4-FFF2-40B4-BE49-F238E27FC236}">
                <a16:creationId xmlns:a16="http://schemas.microsoft.com/office/drawing/2014/main" id="{E2179AE8-5493-4AE4-BE38-3EE0BF1645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46218" y="4937125"/>
            <a:ext cx="1494367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sz="1800"/>
          </a:p>
        </p:txBody>
      </p:sp>
      <p:sp>
        <p:nvSpPr>
          <p:cNvPr id="1054" name="Rectangle 30">
            <a:extLst>
              <a:ext uri="{FF2B5EF4-FFF2-40B4-BE49-F238E27FC236}">
                <a16:creationId xmlns:a16="http://schemas.microsoft.com/office/drawing/2014/main" id="{324E59D5-48D8-4D38-A4F9-853CCBA415C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2367" y="3808413"/>
            <a:ext cx="1504951" cy="10795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sz="1800"/>
          </a:p>
        </p:txBody>
      </p:sp>
      <p:sp>
        <p:nvSpPr>
          <p:cNvPr id="1055" name="Rectangle 31">
            <a:extLst>
              <a:ext uri="{FF2B5EF4-FFF2-40B4-BE49-F238E27FC236}">
                <a16:creationId xmlns:a16="http://schemas.microsoft.com/office/drawing/2014/main" id="{8FA7FD9A-E488-47F3-904D-9D885802F5C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09518" y="6064251"/>
            <a:ext cx="1504949" cy="796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sz="1800"/>
          </a:p>
        </p:txBody>
      </p:sp>
      <p:sp>
        <p:nvSpPr>
          <p:cNvPr id="1056" name="Rectangle 32">
            <a:extLst>
              <a:ext uri="{FF2B5EF4-FFF2-40B4-BE49-F238E27FC236}">
                <a16:creationId xmlns:a16="http://schemas.microsoft.com/office/drawing/2014/main" id="{6CDCDB6C-6F98-4B6F-823A-D455AC31542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95184" y="1"/>
            <a:ext cx="1504949" cy="404813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sz="1800"/>
          </a:p>
        </p:txBody>
      </p:sp>
      <p:sp>
        <p:nvSpPr>
          <p:cNvPr id="1057" name="Rectangle 33">
            <a:extLst>
              <a:ext uri="{FF2B5EF4-FFF2-40B4-BE49-F238E27FC236}">
                <a16:creationId xmlns:a16="http://schemas.microsoft.com/office/drawing/2014/main" id="{82DD8086-C26C-4394-8A27-4BC142247E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03651" y="4938713"/>
            <a:ext cx="1494367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sz="1800"/>
          </a:p>
        </p:txBody>
      </p:sp>
      <p:sp>
        <p:nvSpPr>
          <p:cNvPr id="1058" name="Rectangle 34">
            <a:extLst>
              <a:ext uri="{FF2B5EF4-FFF2-40B4-BE49-F238E27FC236}">
                <a16:creationId xmlns:a16="http://schemas.microsoft.com/office/drawing/2014/main" id="{7778D074-64C7-4936-9296-707C186A9A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01051" y="1566863"/>
            <a:ext cx="1494367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sz="1800"/>
          </a:p>
        </p:txBody>
      </p:sp>
      <p:pic>
        <p:nvPicPr>
          <p:cNvPr id="1059" name="Picture 35" descr="3">
            <a:extLst>
              <a:ext uri="{FF2B5EF4-FFF2-40B4-BE49-F238E27FC236}">
                <a16:creationId xmlns:a16="http://schemas.microsoft.com/office/drawing/2014/main" id="{B2F3604B-E086-474C-92C7-9C1FAE131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-241300" y="5638800"/>
            <a:ext cx="2688167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C6030EA6-C123-4148-9865-D7CE5420B7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PE"/>
              <a:t>Editar los estilos de texto del patrón</a:t>
            </a:r>
          </a:p>
          <a:p>
            <a:pPr lvl="1"/>
            <a:r>
              <a:rPr lang="es-ES" altLang="es-PE"/>
              <a:t>Segundo nivel</a:t>
            </a:r>
          </a:p>
          <a:p>
            <a:pPr lvl="2"/>
            <a:r>
              <a:rPr lang="es-ES" altLang="es-PE"/>
              <a:t>Tercer nivel</a:t>
            </a:r>
          </a:p>
          <a:p>
            <a:pPr lvl="3"/>
            <a:r>
              <a:rPr lang="es-ES" altLang="es-PE"/>
              <a:t>Cuarto nivel</a:t>
            </a:r>
          </a:p>
          <a:p>
            <a:pPr lvl="4"/>
            <a:r>
              <a:rPr lang="es-ES" altLang="es-PE"/>
              <a:t>Quinto nivel</a:t>
            </a:r>
            <a:endParaRPr lang="en-US" altLang="es-PE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E9EE45C-E3F4-45B4-8B00-D7FB52C2EB6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8E9CA9EE-BC80-475D-94E1-F01A9B03FD2E}" type="datetimeFigureOut">
              <a:rPr lang="es-PE" smtClean="0"/>
              <a:t>28/11/2017</a:t>
            </a:fld>
            <a:endParaRPr lang="es-PE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8CDFADE-C460-4FDE-9625-3F6F24D7945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PE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400D9C8-55AA-4B45-80B7-0934233B172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A6C7C8D-B8D8-4354-89A0-5EB41D70FA2C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1060" name="Freeform 36" descr="11">
            <a:extLst>
              <a:ext uri="{FF2B5EF4-FFF2-40B4-BE49-F238E27FC236}">
                <a16:creationId xmlns:a16="http://schemas.microsoft.com/office/drawing/2014/main" id="{88133CEF-F678-4029-87D4-8F76D6E66E72}"/>
              </a:ext>
            </a:extLst>
          </p:cNvPr>
          <p:cNvSpPr>
            <a:spLocks/>
          </p:cNvSpPr>
          <p:nvPr/>
        </p:nvSpPr>
        <p:spPr bwMode="gray">
          <a:xfrm>
            <a:off x="5389033" y="1"/>
            <a:ext cx="6807200" cy="739775"/>
          </a:xfrm>
          <a:custGeom>
            <a:avLst/>
            <a:gdLst>
              <a:gd name="T0" fmla="*/ 3130 w 3130"/>
              <a:gd name="T1" fmla="*/ 453 h 453"/>
              <a:gd name="T2" fmla="*/ 3130 w 3130"/>
              <a:gd name="T3" fmla="*/ 0 h 453"/>
              <a:gd name="T4" fmla="*/ 0 w 3130"/>
              <a:gd name="T5" fmla="*/ 0 h 453"/>
              <a:gd name="T6" fmla="*/ 3130 w 3130"/>
              <a:gd name="T7" fmla="*/ 453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30" h="453">
                <a:moveTo>
                  <a:pt x="3130" y="453"/>
                </a:moveTo>
                <a:cubicBezTo>
                  <a:pt x="3130" y="226"/>
                  <a:pt x="3130" y="0"/>
                  <a:pt x="3130" y="0"/>
                </a:cubicBezTo>
                <a:lnTo>
                  <a:pt x="0" y="0"/>
                </a:lnTo>
                <a:cubicBezTo>
                  <a:pt x="0" y="0"/>
                  <a:pt x="1298" y="389"/>
                  <a:pt x="3130" y="453"/>
                </a:cubicBezTo>
                <a:close/>
              </a:path>
            </a:pathLst>
          </a:cu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8F9C7DD7-7E56-4C69-8B20-B48935DC16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325438"/>
            <a:ext cx="10972800" cy="9271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PE"/>
              <a:t>Haga clic para modificar el estilo de título del patrón</a:t>
            </a:r>
            <a:endParaRPr lang="en-US" altLang="es-PE"/>
          </a:p>
        </p:txBody>
      </p:sp>
      <p:sp>
        <p:nvSpPr>
          <p:cNvPr id="1034" name="Freeform 10">
            <a:extLst>
              <a:ext uri="{FF2B5EF4-FFF2-40B4-BE49-F238E27FC236}">
                <a16:creationId xmlns:a16="http://schemas.microsoft.com/office/drawing/2014/main" id="{52B0FF5C-47C1-4AFB-AD65-1754B1346BFC}"/>
              </a:ext>
            </a:extLst>
          </p:cNvPr>
          <p:cNvSpPr>
            <a:spLocks/>
          </p:cNvSpPr>
          <p:nvPr/>
        </p:nvSpPr>
        <p:spPr bwMode="gray">
          <a:xfrm>
            <a:off x="5389033" y="1589"/>
            <a:ext cx="6807200" cy="739775"/>
          </a:xfrm>
          <a:custGeom>
            <a:avLst/>
            <a:gdLst>
              <a:gd name="T0" fmla="*/ 3130 w 3130"/>
              <a:gd name="T1" fmla="*/ 453 h 453"/>
              <a:gd name="T2" fmla="*/ 3130 w 3130"/>
              <a:gd name="T3" fmla="*/ 0 h 453"/>
              <a:gd name="T4" fmla="*/ 0 w 3130"/>
              <a:gd name="T5" fmla="*/ 0 h 453"/>
              <a:gd name="T6" fmla="*/ 3130 w 3130"/>
              <a:gd name="T7" fmla="*/ 453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30" h="453">
                <a:moveTo>
                  <a:pt x="3130" y="453"/>
                </a:moveTo>
                <a:cubicBezTo>
                  <a:pt x="3130" y="226"/>
                  <a:pt x="3130" y="0"/>
                  <a:pt x="3130" y="0"/>
                </a:cubicBezTo>
                <a:lnTo>
                  <a:pt x="0" y="0"/>
                </a:lnTo>
                <a:cubicBezTo>
                  <a:pt x="0" y="0"/>
                  <a:pt x="1298" y="389"/>
                  <a:pt x="3130" y="453"/>
                </a:cubicBezTo>
                <a:close/>
              </a:path>
            </a:pathLst>
          </a:cu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 sz="1800"/>
          </a:p>
        </p:txBody>
      </p:sp>
    </p:spTree>
    <p:extLst>
      <p:ext uri="{BB962C8B-B14F-4D97-AF65-F5344CB8AC3E}">
        <p14:creationId xmlns:p14="http://schemas.microsoft.com/office/powerpoint/2010/main" val="264176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BB0CF4E-D56E-4EE9-BA24-AA641F994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2363" y="1645409"/>
            <a:ext cx="7635324" cy="2082938"/>
          </a:xfrm>
        </p:spPr>
        <p:txBody>
          <a:bodyPr>
            <a:noAutofit/>
          </a:bodyPr>
          <a:lstStyle/>
          <a:p>
            <a:r>
              <a:rPr lang="es-PE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lgerian" panose="04020705040A02060702" pitchFamily="82" charset="0"/>
              </a:rPr>
              <a:t>PRODUCTO  DESAROLLADO IN JAVA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6618BAA-63F9-49F9-A47D-9ABBE5FCB122}"/>
              </a:ext>
            </a:extLst>
          </p:cNvPr>
          <p:cNvSpPr/>
          <p:nvPr/>
        </p:nvSpPr>
        <p:spPr>
          <a:xfrm>
            <a:off x="4055165" y="3728347"/>
            <a:ext cx="813683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SISTEMA DE CONTROL DEL INVENTARIO DE SUPERMERCADOS VIVANDA</a:t>
            </a:r>
            <a:endParaRPr lang="es-ES" sz="115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9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corte de pantalla">
            <a:extLst>
              <a:ext uri="{FF2B5EF4-FFF2-40B4-BE49-F238E27FC236}">
                <a16:creationId xmlns:a16="http://schemas.microsoft.com/office/drawing/2014/main" id="{F90B6270-C412-49BF-8DD1-CCC81634D1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2" y="203889"/>
            <a:ext cx="3856645" cy="45334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FE233D6-7AF8-4D84-9F21-6AE5F93DB79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3" t="17940" r="16662" b="10247"/>
          <a:stretch/>
        </p:blipFill>
        <p:spPr bwMode="auto">
          <a:xfrm>
            <a:off x="5375754" y="1106915"/>
            <a:ext cx="6454693" cy="4533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A108FCB-9F73-4501-B8AB-525E9D0FB5F4}"/>
              </a:ext>
            </a:extLst>
          </p:cNvPr>
          <p:cNvSpPr/>
          <p:nvPr/>
        </p:nvSpPr>
        <p:spPr>
          <a:xfrm>
            <a:off x="771735" y="4737290"/>
            <a:ext cx="34788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uhaus 93" panose="04030905020B02020C02" pitchFamily="82" charset="0"/>
              </a:rPr>
              <a:t>LOG-IN WINDOW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9ECB00-F5BD-4153-B1B4-08FABF84FA2D}"/>
              </a:ext>
            </a:extLst>
          </p:cNvPr>
          <p:cNvSpPr/>
          <p:nvPr/>
        </p:nvSpPr>
        <p:spPr>
          <a:xfrm>
            <a:off x="5800299" y="5640317"/>
            <a:ext cx="56056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uhaus 93" panose="04030905020B02020C02" pitchFamily="82" charset="0"/>
              </a:rPr>
              <a:t>INTRODUCTION WINDOW</a:t>
            </a:r>
          </a:p>
        </p:txBody>
      </p:sp>
    </p:spTree>
    <p:extLst>
      <p:ext uri="{BB962C8B-B14F-4D97-AF65-F5344CB8AC3E}">
        <p14:creationId xmlns:p14="http://schemas.microsoft.com/office/powerpoint/2010/main" val="319472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Recorte de pantalla">
            <a:extLst>
              <a:ext uri="{FF2B5EF4-FFF2-40B4-BE49-F238E27FC236}">
                <a16:creationId xmlns:a16="http://schemas.microsoft.com/office/drawing/2014/main" id="{7500A112-FFFE-4154-8465-03263F34118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4" y="407819"/>
            <a:ext cx="5761272" cy="4221937"/>
          </a:xfrm>
          <a:prstGeom prst="rect">
            <a:avLst/>
          </a:prstGeom>
        </p:spPr>
      </p:pic>
      <p:pic>
        <p:nvPicPr>
          <p:cNvPr id="9" name="Imagen 8" descr="Recorte de pantalla">
            <a:extLst>
              <a:ext uri="{FF2B5EF4-FFF2-40B4-BE49-F238E27FC236}">
                <a16:creationId xmlns:a16="http://schemas.microsoft.com/office/drawing/2014/main" id="{8C0F9C9E-FB9E-4966-BBCD-9CF8FB646D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3209"/>
            <a:ext cx="5907046" cy="422193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BC36A4C-F044-4D99-AC0B-A471DF03F06A}"/>
              </a:ext>
            </a:extLst>
          </p:cNvPr>
          <p:cNvSpPr/>
          <p:nvPr/>
        </p:nvSpPr>
        <p:spPr>
          <a:xfrm>
            <a:off x="859690" y="4629756"/>
            <a:ext cx="44198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uhaus 93" panose="04030905020B02020C02" pitchFamily="82" charset="0"/>
              </a:rPr>
              <a:t>INVENTORY WINDOW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9546255-89E6-46AA-A30B-AAA3AFC9191B}"/>
              </a:ext>
            </a:extLst>
          </p:cNvPr>
          <p:cNvSpPr/>
          <p:nvPr/>
        </p:nvSpPr>
        <p:spPr>
          <a:xfrm>
            <a:off x="5950226" y="5365146"/>
            <a:ext cx="611056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uhaus 93" panose="04030905020B02020C02" pitchFamily="82" charset="0"/>
              </a:rPr>
              <a:t>PRODUCT REGISTRATION WINDOW</a:t>
            </a:r>
          </a:p>
        </p:txBody>
      </p:sp>
    </p:spTree>
    <p:extLst>
      <p:ext uri="{BB962C8B-B14F-4D97-AF65-F5344CB8AC3E}">
        <p14:creationId xmlns:p14="http://schemas.microsoft.com/office/powerpoint/2010/main" val="3379674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corte de pantalla">
            <a:extLst>
              <a:ext uri="{FF2B5EF4-FFF2-40B4-BE49-F238E27FC236}">
                <a16:creationId xmlns:a16="http://schemas.microsoft.com/office/drawing/2014/main" id="{E18115F4-8D9A-4034-864C-6DB4125C4B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4" y="353228"/>
            <a:ext cx="5774524" cy="4221936"/>
          </a:xfrm>
          <a:prstGeom prst="rect">
            <a:avLst/>
          </a:prstGeom>
        </p:spPr>
      </p:pic>
      <p:pic>
        <p:nvPicPr>
          <p:cNvPr id="5" name="Imagen 4" descr="Recorte de pantalla">
            <a:extLst>
              <a:ext uri="{FF2B5EF4-FFF2-40B4-BE49-F238E27FC236}">
                <a16:creationId xmlns:a16="http://schemas.microsoft.com/office/drawing/2014/main" id="{2E3652FC-2485-4620-8CB8-C21148A111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8031"/>
            <a:ext cx="5907046" cy="422193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1D4513A-A791-4FCE-A688-0A457EA9DB54}"/>
              </a:ext>
            </a:extLst>
          </p:cNvPr>
          <p:cNvSpPr/>
          <p:nvPr/>
        </p:nvSpPr>
        <p:spPr>
          <a:xfrm>
            <a:off x="918415" y="4575164"/>
            <a:ext cx="43156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uhaus 93" panose="04030905020B02020C02" pitchFamily="82" charset="0"/>
              </a:rPr>
              <a:t>PRINCIPAL WINDOW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96776EE-45B4-4F60-B2A4-FC090D31B685}"/>
              </a:ext>
            </a:extLst>
          </p:cNvPr>
          <p:cNvSpPr/>
          <p:nvPr/>
        </p:nvSpPr>
        <p:spPr>
          <a:xfrm>
            <a:off x="6689744" y="5539967"/>
            <a:ext cx="47195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uhaus 93" panose="04030905020B02020C02" pitchFamily="82" charset="0"/>
              </a:rPr>
              <a:t>CATEGORIES WINDOW</a:t>
            </a:r>
          </a:p>
        </p:txBody>
      </p:sp>
    </p:spTree>
    <p:extLst>
      <p:ext uri="{BB962C8B-B14F-4D97-AF65-F5344CB8AC3E}">
        <p14:creationId xmlns:p14="http://schemas.microsoft.com/office/powerpoint/2010/main" val="1143065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Recorte de pantalla">
            <a:extLst>
              <a:ext uri="{FF2B5EF4-FFF2-40B4-BE49-F238E27FC236}">
                <a16:creationId xmlns:a16="http://schemas.microsoft.com/office/drawing/2014/main" id="{7857D5E6-0D36-4AF6-AA57-1F81A32C9C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4" y="325932"/>
            <a:ext cx="5774524" cy="42219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FBD27A-3E5E-4472-8CE6-2DEE8635842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" r="7752" b="5629"/>
          <a:stretch/>
        </p:blipFill>
        <p:spPr bwMode="auto">
          <a:xfrm>
            <a:off x="6096000" y="1318031"/>
            <a:ext cx="5907046" cy="4221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írculo: vacío 7">
            <a:extLst>
              <a:ext uri="{FF2B5EF4-FFF2-40B4-BE49-F238E27FC236}">
                <a16:creationId xmlns:a16="http://schemas.microsoft.com/office/drawing/2014/main" id="{F8CA38B9-6285-4540-A1EC-BEFFA5200EFD}"/>
              </a:ext>
            </a:extLst>
          </p:cNvPr>
          <p:cNvSpPr/>
          <p:nvPr/>
        </p:nvSpPr>
        <p:spPr>
          <a:xfrm>
            <a:off x="7486291" y="1318031"/>
            <a:ext cx="2253307" cy="530554"/>
          </a:xfrm>
          <a:prstGeom prst="donut">
            <a:avLst>
              <a:gd name="adj" fmla="val 7235"/>
            </a:avLst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9" name="Círculo: vacío 8">
            <a:extLst>
              <a:ext uri="{FF2B5EF4-FFF2-40B4-BE49-F238E27FC236}">
                <a16:creationId xmlns:a16="http://schemas.microsoft.com/office/drawing/2014/main" id="{14D1911D-B137-4418-900D-2D958FE6DBBC}"/>
              </a:ext>
            </a:extLst>
          </p:cNvPr>
          <p:cNvSpPr/>
          <p:nvPr/>
        </p:nvSpPr>
        <p:spPr>
          <a:xfrm>
            <a:off x="10048550" y="1444488"/>
            <a:ext cx="1954496" cy="409178"/>
          </a:xfrm>
          <a:prstGeom prst="donut">
            <a:avLst>
              <a:gd name="adj" fmla="val 7235"/>
            </a:avLst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373E7A5-A73D-4580-A2E7-9E97E8D1B422}"/>
              </a:ext>
            </a:extLst>
          </p:cNvPr>
          <p:cNvSpPr/>
          <p:nvPr/>
        </p:nvSpPr>
        <p:spPr>
          <a:xfrm>
            <a:off x="372130" y="4547867"/>
            <a:ext cx="540817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uhaus 93" panose="04030905020B02020C02" pitchFamily="82" charset="0"/>
              </a:rPr>
              <a:t>PERSONAL CLEANLINESS WINDOW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CD5B73D-842B-427C-A7EC-572EF2A1BA2C}"/>
              </a:ext>
            </a:extLst>
          </p:cNvPr>
          <p:cNvSpPr/>
          <p:nvPr/>
        </p:nvSpPr>
        <p:spPr>
          <a:xfrm>
            <a:off x="7455980" y="5539966"/>
            <a:ext cx="31870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uhaus 93" panose="04030905020B02020C02" pitchFamily="82" charset="0"/>
              </a:rPr>
              <a:t>FILTER OPTION</a:t>
            </a:r>
          </a:p>
        </p:txBody>
      </p:sp>
    </p:spTree>
    <p:extLst>
      <p:ext uri="{BB962C8B-B14F-4D97-AF65-F5344CB8AC3E}">
        <p14:creationId xmlns:p14="http://schemas.microsoft.com/office/powerpoint/2010/main" val="3458692835"/>
      </p:ext>
    </p:extLst>
  </p:cSld>
  <p:clrMapOvr>
    <a:masterClrMapping/>
  </p:clrMapOvr>
</p:sld>
</file>

<file path=ppt/theme/theme1.xml><?xml version="1.0" encoding="utf-8"?>
<a:theme xmlns:a="http://schemas.openxmlformats.org/drawingml/2006/main" name="fireworks">
  <a:themeElements>
    <a:clrScheme name="red_with_blu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0000"/>
      </a:accent1>
      <a:accent2>
        <a:srgbClr val="BF0000"/>
      </a:accent2>
      <a:accent3>
        <a:srgbClr val="0000FF"/>
      </a:accent3>
      <a:accent4>
        <a:srgbClr val="1F497D"/>
      </a:accent4>
      <a:accent5>
        <a:srgbClr val="800080"/>
      </a:accent5>
      <a:accent6>
        <a:srgbClr val="C0504D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eworks" id="{DBB55DFB-F6CA-47A2-8876-3D8DA8936A1D}" vid="{09C4152D-43C2-434F-AE29-612ED2C3AD80}"/>
    </a:ext>
  </a:extLst>
</a:theme>
</file>

<file path=ppt/theme/theme2.xml><?xml version="1.0" encoding="utf-8"?>
<a:theme xmlns:a="http://schemas.openxmlformats.org/drawingml/2006/main" name="PresenterMedia.com Static Layout">
  <a:themeElements>
    <a:clrScheme name="red_with_blu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0000"/>
      </a:accent1>
      <a:accent2>
        <a:srgbClr val="BF0000"/>
      </a:accent2>
      <a:accent3>
        <a:srgbClr val="0000FF"/>
      </a:accent3>
      <a:accent4>
        <a:srgbClr val="1F497D"/>
      </a:accent4>
      <a:accent5>
        <a:srgbClr val="800080"/>
      </a:accent5>
      <a:accent6>
        <a:srgbClr val="C0504D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Golden Trophy">
  <a:themeElements>
    <a:clrScheme name="orange_rai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DC7B1A"/>
      </a:accent2>
      <a:accent3>
        <a:srgbClr val="FFD147"/>
      </a:accent3>
      <a:accent4>
        <a:srgbClr val="BD4343"/>
      </a:accent4>
      <a:accent5>
        <a:srgbClr val="918485"/>
      </a:accent5>
      <a:accent6>
        <a:srgbClr val="9F583B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lden Trophy" id="{FCC3AE52-20BF-4547-B06D-F200F5488619}" vid="{8ED0EEAD-F98B-4AAB-8E84-EF853DF9C1E3}"/>
    </a:ext>
  </a:extLst>
</a:theme>
</file>

<file path=ppt/theme/theme4.xml><?xml version="1.0" encoding="utf-8"?>
<a:theme xmlns:a="http://schemas.openxmlformats.org/drawingml/2006/main" name="2_Fruit Light">
  <a:themeElements>
    <a:clrScheme name="Default Design 1">
      <a:dk1>
        <a:srgbClr val="000000"/>
      </a:dk1>
      <a:lt1>
        <a:srgbClr val="FFFFFF"/>
      </a:lt1>
      <a:dk2>
        <a:srgbClr val="CC3300"/>
      </a:dk2>
      <a:lt2>
        <a:srgbClr val="808080"/>
      </a:lt2>
      <a:accent1>
        <a:srgbClr val="FF6161"/>
      </a:accent1>
      <a:accent2>
        <a:srgbClr val="FFC319"/>
      </a:accent2>
      <a:accent3>
        <a:srgbClr val="FFFFFF"/>
      </a:accent3>
      <a:accent4>
        <a:srgbClr val="000000"/>
      </a:accent4>
      <a:accent5>
        <a:srgbClr val="FFB7B7"/>
      </a:accent5>
      <a:accent6>
        <a:srgbClr val="E7B016"/>
      </a:accent6>
      <a:hlink>
        <a:srgbClr val="A8D02A"/>
      </a:hlink>
      <a:folHlink>
        <a:srgbClr val="5CB1F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CC3300"/>
        </a:dk2>
        <a:lt2>
          <a:srgbClr val="808080"/>
        </a:lt2>
        <a:accent1>
          <a:srgbClr val="FF6161"/>
        </a:accent1>
        <a:accent2>
          <a:srgbClr val="FFC319"/>
        </a:accent2>
        <a:accent3>
          <a:srgbClr val="FFFFFF"/>
        </a:accent3>
        <a:accent4>
          <a:srgbClr val="000000"/>
        </a:accent4>
        <a:accent5>
          <a:srgbClr val="FFB7B7"/>
        </a:accent5>
        <a:accent6>
          <a:srgbClr val="E7B016"/>
        </a:accent6>
        <a:hlink>
          <a:srgbClr val="A8D02A"/>
        </a:hlink>
        <a:folHlink>
          <a:srgbClr val="5CB1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6666"/>
        </a:dk2>
        <a:lt2>
          <a:srgbClr val="808080"/>
        </a:lt2>
        <a:accent1>
          <a:srgbClr val="F8A230"/>
        </a:accent1>
        <a:accent2>
          <a:srgbClr val="5CACE2"/>
        </a:accent2>
        <a:accent3>
          <a:srgbClr val="FFFFFF"/>
        </a:accent3>
        <a:accent4>
          <a:srgbClr val="000000"/>
        </a:accent4>
        <a:accent5>
          <a:srgbClr val="FBCEAD"/>
        </a:accent5>
        <a:accent6>
          <a:srgbClr val="539BCD"/>
        </a:accent6>
        <a:hlink>
          <a:srgbClr val="E569A7"/>
        </a:hlink>
        <a:folHlink>
          <a:srgbClr val="95D8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8EEA3A"/>
        </a:accent1>
        <a:accent2>
          <a:srgbClr val="F97B90"/>
        </a:accent2>
        <a:accent3>
          <a:srgbClr val="FFFFFF"/>
        </a:accent3>
        <a:accent4>
          <a:srgbClr val="000000"/>
        </a:accent4>
        <a:accent5>
          <a:srgbClr val="C6F3AE"/>
        </a:accent5>
        <a:accent6>
          <a:srgbClr val="E26F82"/>
        </a:accent6>
        <a:hlink>
          <a:srgbClr val="5DC2F5"/>
        </a:hlink>
        <a:folHlink>
          <a:srgbClr val="FFA4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ruit Light" id="{F1E66299-DB18-48E5-BB68-632F48841EE4}" vid="{A326222C-E939-4F00-864D-EF2CFF3207D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fireworks</Template>
  <TotalTime>617</TotalTime>
  <Words>30</Words>
  <Application>Microsoft Office PowerPoint</Application>
  <PresentationFormat>Panorámica</PresentationFormat>
  <Paragraphs>10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5</vt:i4>
      </vt:variant>
    </vt:vector>
  </HeadingPairs>
  <TitlesOfParts>
    <vt:vector size="16" baseType="lpstr">
      <vt:lpstr>Algerian</vt:lpstr>
      <vt:lpstr>Arial</vt:lpstr>
      <vt:lpstr>Arial Black</vt:lpstr>
      <vt:lpstr>Bauhaus 93</vt:lpstr>
      <vt:lpstr>Calibri</vt:lpstr>
      <vt:lpstr>Franklin Gothic Heavy</vt:lpstr>
      <vt:lpstr>Times New Roman</vt:lpstr>
      <vt:lpstr>fireworks</vt:lpstr>
      <vt:lpstr>PresenterMedia.com Static Layout</vt:lpstr>
      <vt:lpstr>1_Golden Trophy</vt:lpstr>
      <vt:lpstr>2_Fruit Light</vt:lpstr>
      <vt:lpstr>PRODUCTO  DESAROLLADO IN JAVA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Noe Joel Martinez Hancco</dc:creator>
  <cp:lastModifiedBy>Noe Joel Martinez Hancco</cp:lastModifiedBy>
  <cp:revision>37</cp:revision>
  <dcterms:created xsi:type="dcterms:W3CDTF">2017-11-14T21:34:15Z</dcterms:created>
  <dcterms:modified xsi:type="dcterms:W3CDTF">2017-11-28T13:56:29Z</dcterms:modified>
</cp:coreProperties>
</file>